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168"/>
    <a:srgbClr val="949494"/>
    <a:srgbClr val="646464"/>
    <a:srgbClr val="686067"/>
    <a:srgbClr val="5C5C60"/>
    <a:srgbClr val="626266"/>
    <a:srgbClr val="89A4C1"/>
    <a:srgbClr val="78A5D2"/>
    <a:srgbClr val="5C596F"/>
    <a:srgbClr val="605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94660"/>
  </p:normalViewPr>
  <p:slideViewPr>
    <p:cSldViewPr>
      <p:cViewPr varScale="1">
        <p:scale>
          <a:sx n="129" d="100"/>
          <a:sy n="129" d="100"/>
        </p:scale>
        <p:origin x="3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F00B4-5EDE-4BA5-97D4-28C65BCE056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327A7-1FD4-4B57-A268-5545B9192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2714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73375"/>
            <a:ext cx="5410200" cy="1622425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23123"/>
            <a:ext cx="5410200" cy="1196677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364941"/>
            <a:ext cx="2286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85298"/>
            <a:ext cx="1066800" cy="365125"/>
          </a:xfrm>
        </p:spPr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1929276" y="160492"/>
            <a:ext cx="1262917" cy="1262917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248400" y="2133600"/>
            <a:ext cx="1262917" cy="1262917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4944068" y="1219200"/>
            <a:ext cx="1262917" cy="1262917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3480479" y="587741"/>
            <a:ext cx="1262917" cy="1262917"/>
          </a:xfrm>
          <a:prstGeom prst="ellipse">
            <a:avLst/>
          </a:prstGeom>
          <a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800"/>
                      </a14:imgEffect>
                      <a14:imgEffect>
                        <a14:saturation sat="1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7321433" y="3276600"/>
            <a:ext cx="1262917" cy="1262917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94" y="5638800"/>
            <a:ext cx="2362200" cy="1111623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5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4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5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086600" y="0"/>
            <a:ext cx="20574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458732"/>
            <a:ext cx="1676400" cy="60182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58732"/>
            <a:ext cx="6324600" cy="6018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297047" y="845954"/>
            <a:ext cx="1143000" cy="3654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817942" y="2771550"/>
            <a:ext cx="2209802" cy="3404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101153" y="4470848"/>
            <a:ext cx="762002" cy="354702"/>
          </a:xfrm>
        </p:spPr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56"/>
          <a:stretch/>
        </p:blipFill>
        <p:spPr>
          <a:xfrm rot="5400000">
            <a:off x="-371930" y="5782129"/>
            <a:ext cx="1371600" cy="47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3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>
            <a:lvl1pPr marL="282575" indent="-282575">
              <a:defRPr/>
            </a:lvl1pPr>
            <a:lvl2pPr marL="687388" indent="-230188">
              <a:defRPr/>
            </a:lvl2pPr>
            <a:lvl3pPr marL="1084263" indent="-169863">
              <a:defRPr/>
            </a:lvl3pPr>
            <a:lvl4pPr marL="1546225" indent="-174625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9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56"/>
          <a:stretch/>
        </p:blipFill>
        <p:spPr>
          <a:xfrm>
            <a:off x="7346894" y="6211811"/>
            <a:ext cx="1644706" cy="51299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15692" y="1489786"/>
            <a:ext cx="8493968" cy="49141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presenter’s name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25023" y="609600"/>
            <a:ext cx="8484637" cy="68579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sz="2800">
                <a:ln>
                  <a:noFill/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presentation name</a:t>
            </a:r>
            <a:endParaRPr lang="en-US" dirty="0"/>
          </a:p>
        </p:txBody>
      </p:sp>
      <p:cxnSp>
        <p:nvCxnSpPr>
          <p:cNvPr id="10" name="Straight Arrow Connector 9"/>
          <p:cNvCxnSpPr/>
          <p:nvPr userDrawn="1"/>
        </p:nvCxnSpPr>
        <p:spPr>
          <a:xfrm flipV="1">
            <a:off x="2819400" y="492973"/>
            <a:ext cx="6001138" cy="1550"/>
          </a:xfrm>
          <a:prstGeom prst="straightConnector1">
            <a:avLst/>
          </a:prstGeom>
          <a:ln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036"/>
          <p:cNvSpPr>
            <a:spLocks noGrp="1"/>
          </p:cNvSpPr>
          <p:nvPr>
            <p:ph type="body" sz="quarter" idx="14" hasCustomPrompt="1"/>
          </p:nvPr>
        </p:nvSpPr>
        <p:spPr>
          <a:xfrm>
            <a:off x="323234" y="2133600"/>
            <a:ext cx="8469312" cy="4038600"/>
          </a:xfrm>
        </p:spPr>
        <p:txBody>
          <a:bodyPr>
            <a:normAutofit/>
          </a:bodyPr>
          <a:lstStyle>
            <a:lvl1pPr marL="168275" indent="-168275">
              <a:defRPr sz="2800"/>
            </a:lvl1pPr>
          </a:lstStyle>
          <a:p>
            <a:pPr lvl="0"/>
            <a:r>
              <a:rPr lang="en-US" dirty="0" smtClean="0"/>
              <a:t>Click to add key take-away points</a:t>
            </a:r>
          </a:p>
          <a:p>
            <a:pPr lvl="1"/>
            <a:endParaRPr lang="en-US" dirty="0" smtClean="0"/>
          </a:p>
        </p:txBody>
      </p:sp>
      <p:cxnSp>
        <p:nvCxnSpPr>
          <p:cNvPr id="13" name="Straight Arrow Connector 12"/>
          <p:cNvCxnSpPr/>
          <p:nvPr userDrawn="1"/>
        </p:nvCxnSpPr>
        <p:spPr>
          <a:xfrm>
            <a:off x="228600" y="494523"/>
            <a:ext cx="2362200" cy="0"/>
          </a:xfrm>
          <a:prstGeom prst="straightConnector1">
            <a:avLst/>
          </a:prstGeom>
          <a:ln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-189488" y="-1"/>
            <a:ext cx="36946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Key Take-</a:t>
            </a:r>
            <a:r>
              <a:rPr lang="en-US" sz="2800" b="1" cap="none" spc="0" dirty="0" err="1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Aways</a:t>
            </a:r>
            <a:endParaRPr lang="en-US" sz="2800" b="1" cap="none" spc="0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7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7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7686"/>
            <a:ext cx="4041775" cy="63976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5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5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D3DF-6647-4FEF-8B63-C41A9B28BA1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56"/>
          <a:stretch/>
        </p:blipFill>
        <p:spPr>
          <a:xfrm>
            <a:off x="7346894" y="6211811"/>
            <a:ext cx="1644706" cy="56998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1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36" y="6356350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82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D3DF-6647-4FEF-8B63-C41A9B28BA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56"/>
          <a:stretch/>
        </p:blipFill>
        <p:spPr>
          <a:xfrm>
            <a:off x="7346894" y="6211811"/>
            <a:ext cx="1644706" cy="5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8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11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by@dairynet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Dairyland Power </a:t>
            </a:r>
            <a:r>
              <a:rPr lang="en-US" dirty="0" smtClean="0"/>
              <a:t>2015 </a:t>
            </a:r>
            <a:r>
              <a:rPr lang="en-US" dirty="0" smtClean="0"/>
              <a:t>True-up Meeting</a:t>
            </a:r>
            <a:br>
              <a:rPr lang="en-US" dirty="0" smtClean="0"/>
            </a:br>
            <a:r>
              <a:rPr lang="en-US" dirty="0" smtClean="0"/>
              <a:t>June 28, 10:30 </a:t>
            </a:r>
            <a:r>
              <a:rPr lang="en-US" dirty="0" smtClean="0"/>
              <a:t>CDT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23123"/>
            <a:ext cx="5181600" cy="119667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Contact John Young for call-in information </a:t>
            </a:r>
            <a:r>
              <a:rPr lang="en-US" dirty="0" smtClean="0"/>
              <a:t>John.Young</a:t>
            </a:r>
            <a:r>
              <a:rPr lang="en-US" dirty="0" smtClean="0">
                <a:hlinkClick r:id="rId2"/>
              </a:rPr>
              <a:t>@DairylandPower.com</a:t>
            </a:r>
            <a:endParaRPr lang="en-US" dirty="0" smtClean="0"/>
          </a:p>
          <a:p>
            <a:r>
              <a:rPr lang="en-US" dirty="0" smtClean="0"/>
              <a:t>(608) 787-1402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90564"/>
      </p:ext>
    </p:extLst>
  </p:cSld>
  <p:clrMapOvr>
    <a:masterClrMapping/>
  </p:clrMapOvr>
</p:sld>
</file>

<file path=ppt/theme/theme1.xml><?xml version="1.0" encoding="utf-8"?>
<a:theme xmlns:a="http://schemas.openxmlformats.org/drawingml/2006/main" name="DPC true up invite 2014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45F96"/>
      </a:accent1>
      <a:accent2>
        <a:srgbClr val="F79646"/>
      </a:accent2>
      <a:accent3>
        <a:srgbClr val="35A57F"/>
      </a:accent3>
      <a:accent4>
        <a:srgbClr val="D20000"/>
      </a:accent4>
      <a:accent5>
        <a:srgbClr val="7F7F7F"/>
      </a:accent5>
      <a:accent6>
        <a:srgbClr val="47B1F3"/>
      </a:accent6>
      <a:hlink>
        <a:srgbClr val="236B53"/>
      </a:hlink>
      <a:folHlink>
        <a:srgbClr val="F7CF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DPC true up invite 2014</Template>
  <TotalTime>13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DPC true up invite 2014</vt:lpstr>
      <vt:lpstr>Dairyland Power 2015 True-up Meeting June 28, 10:30 CDT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Dairyland Power 2014 True-up Meeting Aug 26, 1:30 CDT</dc:title>
  <dc:creator>John Young</dc:creator>
  <cp:lastModifiedBy>John Young</cp:lastModifiedBy>
  <cp:revision>3</cp:revision>
  <dcterms:created xsi:type="dcterms:W3CDTF">2015-08-21T18:14:29Z</dcterms:created>
  <dcterms:modified xsi:type="dcterms:W3CDTF">2016-05-24T19:06:44Z</dcterms:modified>
</cp:coreProperties>
</file>