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41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60" r:id="rId49"/>
    <p:sldId id="361" r:id="rId50"/>
    <p:sldId id="362" r:id="rId51"/>
    <p:sldId id="363" r:id="rId52"/>
    <p:sldId id="364" r:id="rId53"/>
    <p:sldId id="365" r:id="rId54"/>
    <p:sldId id="366" r:id="rId55"/>
    <p:sldId id="367" r:id="rId56"/>
    <p:sldId id="368" r:id="rId57"/>
    <p:sldId id="369" r:id="rId58"/>
    <p:sldId id="370" r:id="rId59"/>
    <p:sldId id="371" r:id="rId60"/>
    <p:sldId id="372" r:id="rId61"/>
    <p:sldId id="373" r:id="rId62"/>
    <p:sldId id="374" r:id="rId63"/>
    <p:sldId id="375" r:id="rId64"/>
    <p:sldId id="376" r:id="rId65"/>
    <p:sldId id="377" r:id="rId66"/>
    <p:sldId id="378" r:id="rId67"/>
    <p:sldId id="379" r:id="rId68"/>
    <p:sldId id="380" r:id="rId69"/>
    <p:sldId id="381" r:id="rId70"/>
    <p:sldId id="382" r:id="rId71"/>
    <p:sldId id="384" r:id="rId72"/>
    <p:sldId id="385" r:id="rId73"/>
    <p:sldId id="386" r:id="rId74"/>
    <p:sldId id="387" r:id="rId75"/>
    <p:sldId id="388" r:id="rId76"/>
    <p:sldId id="389" r:id="rId77"/>
    <p:sldId id="390" r:id="rId78"/>
    <p:sldId id="393" r:id="rId79"/>
    <p:sldId id="394" r:id="rId80"/>
    <p:sldId id="395" r:id="rId81"/>
    <p:sldId id="396" r:id="rId82"/>
    <p:sldId id="397" r:id="rId83"/>
    <p:sldId id="398" r:id="rId84"/>
    <p:sldId id="399" r:id="rId85"/>
    <p:sldId id="400" r:id="rId86"/>
    <p:sldId id="401" r:id="rId87"/>
    <p:sldId id="402" r:id="rId88"/>
    <p:sldId id="403" r:id="rId89"/>
    <p:sldId id="404" r:id="rId90"/>
    <p:sldId id="405" r:id="rId91"/>
    <p:sldId id="406" r:id="rId92"/>
    <p:sldId id="407" r:id="rId93"/>
    <p:sldId id="408" r:id="rId94"/>
    <p:sldId id="410" r:id="rId9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0E7A-2D48-4D5C-B109-C6D9D93E81BA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877058A-B390-48C0-80DF-2C75409000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0E7A-2D48-4D5C-B109-C6D9D93E81BA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058A-B390-48C0-80DF-2C7540900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0E7A-2D48-4D5C-B109-C6D9D93E81BA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058A-B390-48C0-80DF-2C7540900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0E7A-2D48-4D5C-B109-C6D9D93E81BA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058A-B390-48C0-80DF-2C75409000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0E7A-2D48-4D5C-B109-C6D9D93E81BA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877058A-B390-48C0-80DF-2C7540900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0E7A-2D48-4D5C-B109-C6D9D93E81BA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058A-B390-48C0-80DF-2C75409000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0E7A-2D48-4D5C-B109-C6D9D93E81BA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058A-B390-48C0-80DF-2C75409000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0E7A-2D48-4D5C-B109-C6D9D93E81BA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058A-B390-48C0-80DF-2C7540900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0E7A-2D48-4D5C-B109-C6D9D93E81BA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058A-B390-48C0-80DF-2C7540900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0E7A-2D48-4D5C-B109-C6D9D93E81BA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058A-B390-48C0-80DF-2C75409000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0E7A-2D48-4D5C-B109-C6D9D93E81BA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877058A-B390-48C0-80DF-2C75409000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B830E7A-2D48-4D5C-B109-C6D9D93E81BA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77058A-B390-48C0-80DF-2C7540900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TFR Meeting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June 26, 2012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 Status Update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087" y="652462"/>
            <a:ext cx="6981825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087" y="652462"/>
            <a:ext cx="6981825" cy="5553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6324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*December, 2012</a:t>
            </a:r>
            <a:endParaRPr lang="en-US" b="1" dirty="0"/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087" y="652462"/>
            <a:ext cx="6981825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087" y="652462"/>
            <a:ext cx="6981825" cy="5553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63246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*Moved to 2014 due to TransCanada’s Presidential Permit</a:t>
            </a:r>
            <a:endParaRPr lang="en-US" b="1" dirty="0"/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087" y="652462"/>
            <a:ext cx="6981825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087" y="652462"/>
            <a:ext cx="6981825" cy="5553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273225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NTC withdrawn. W. Junction City-Chapman </a:t>
            </a:r>
            <a:r>
              <a:rPr lang="en-US" sz="1600" dirty="0" err="1" smtClean="0"/>
              <a:t>Jct</a:t>
            </a:r>
            <a:r>
              <a:rPr lang="en-US" sz="1600" dirty="0" smtClean="0"/>
              <a:t> (12/13), Chapman </a:t>
            </a:r>
            <a:r>
              <a:rPr lang="en-US" sz="1600" dirty="0" err="1" smtClean="0"/>
              <a:t>Jct</a:t>
            </a:r>
            <a:r>
              <a:rPr lang="en-US" sz="1600" dirty="0" smtClean="0"/>
              <a:t>-E. Abilene (6/14), E. Abilene-Abilene (12/14), Abilene-</a:t>
            </a:r>
            <a:r>
              <a:rPr lang="en-US" sz="1600" dirty="0" err="1" smtClean="0"/>
              <a:t>Northview</a:t>
            </a:r>
            <a:r>
              <a:rPr lang="en-US" sz="1600" dirty="0" smtClean="0"/>
              <a:t> (6/15)</a:t>
            </a:r>
            <a:endParaRPr lang="en-US" sz="1600" dirty="0"/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087" y="652462"/>
            <a:ext cx="6981825" cy="5553075"/>
          </a:xfrm>
          <a:prstGeom prst="rect">
            <a:avLst/>
          </a:prstGeom>
        </p:spPr>
      </p:pic>
      <p:pic>
        <p:nvPicPr>
          <p:cNvPr id="5" name="Picture 4" descr="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1087" y="652462"/>
            <a:ext cx="6981825" cy="5553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0" y="1828800"/>
            <a:ext cx="36576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Northeast</a:t>
            </a:r>
            <a:endParaRPr lang="en-US" sz="5400" dirty="0"/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087" y="652462"/>
            <a:ext cx="6981825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087" y="652462"/>
            <a:ext cx="6981825" cy="5553075"/>
          </a:xfrm>
          <a:prstGeom prst="rect">
            <a:avLst/>
          </a:prstGeom>
        </p:spPr>
      </p:pic>
      <p:pic>
        <p:nvPicPr>
          <p:cNvPr id="3" name="Picture 2" descr="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087" y="652462"/>
            <a:ext cx="6981825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087" y="652462"/>
            <a:ext cx="6981825" cy="5553075"/>
          </a:xfrm>
          <a:prstGeom prst="rect">
            <a:avLst/>
          </a:prstGeom>
        </p:spPr>
      </p:pic>
      <p:pic>
        <p:nvPicPr>
          <p:cNvPr id="5" name="Picture 4" descr="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1087" y="652462"/>
            <a:ext cx="6981825" cy="5553075"/>
          </a:xfrm>
          <a:prstGeom prst="rect">
            <a:avLst/>
          </a:prstGeom>
        </p:spPr>
      </p:pic>
      <p:pic>
        <p:nvPicPr>
          <p:cNvPr id="6" name="Picture 5" descr="0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1087" y="652462"/>
            <a:ext cx="6981825" cy="5553075"/>
          </a:xfrm>
          <a:prstGeom prst="rect">
            <a:avLst/>
          </a:prstGeom>
        </p:spPr>
      </p:pic>
      <p:pic>
        <p:nvPicPr>
          <p:cNvPr id="7" name="Picture 6" descr="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087" y="652462"/>
            <a:ext cx="6981825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087" y="652462"/>
            <a:ext cx="6981825" cy="5553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2057400"/>
            <a:ext cx="44196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Northwest</a:t>
            </a:r>
            <a:endParaRPr lang="en-US" sz="5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087" y="652462"/>
            <a:ext cx="6981825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087" y="652462"/>
            <a:ext cx="6981825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087" y="652462"/>
            <a:ext cx="6981825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087" y="652462"/>
            <a:ext cx="6981825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087" y="652462"/>
            <a:ext cx="6981825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087" y="652462"/>
            <a:ext cx="6981825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087" y="652462"/>
            <a:ext cx="6981825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087" y="652462"/>
            <a:ext cx="6981825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087" y="652462"/>
            <a:ext cx="6981825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087" y="652462"/>
            <a:ext cx="6981825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087" y="652462"/>
            <a:ext cx="6981825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087" y="652462"/>
            <a:ext cx="6981825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087" y="652462"/>
            <a:ext cx="6981825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087" y="652462"/>
            <a:ext cx="6981825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087" y="652462"/>
            <a:ext cx="6981825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087" y="652462"/>
            <a:ext cx="6981825" cy="5553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62484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New Date: Auburn-Keene   6/2015</a:t>
            </a:r>
            <a:endParaRPr lang="en-US" b="1" dirty="0"/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087" y="652462"/>
            <a:ext cx="6981825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087" y="652462"/>
            <a:ext cx="6981825" cy="5553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6248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Circleville-King Hill: Moved to 2015</a:t>
            </a:r>
            <a:endParaRPr lang="en-US" b="1" dirty="0"/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087" y="652462"/>
            <a:ext cx="6981825" cy="5553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6324600"/>
            <a:ext cx="906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Atchison Rebuilds: Arnold-Atchison Junction (12/2013) Atchison-</a:t>
            </a:r>
            <a:r>
              <a:rPr lang="en-US" sz="1600" b="1" dirty="0" err="1" smtClean="0"/>
              <a:t>Kereford</a:t>
            </a:r>
            <a:r>
              <a:rPr lang="en-US" sz="1600" b="1" dirty="0" smtClean="0"/>
              <a:t> (12/2014)</a:t>
            </a:r>
            <a:endParaRPr lang="en-US" sz="1600" b="1" dirty="0"/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087" y="652462"/>
            <a:ext cx="6981825" cy="5553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324600"/>
            <a:ext cx="815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Keene-S. Alma 12/15 following the completion of Auburn-Keene 6/2015</a:t>
            </a:r>
            <a:endParaRPr lang="en-US" b="1" dirty="0"/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087" y="652462"/>
            <a:ext cx="6981825" cy="5553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6324600"/>
            <a:ext cx="7315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Tecumseh Hill-Shawnee Heights 115 kV line: 12/2012</a:t>
            </a:r>
            <a:endParaRPr lang="en-US" b="1" dirty="0"/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087" y="652462"/>
            <a:ext cx="6981825" cy="555307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325" y="652462"/>
            <a:ext cx="6991350" cy="5553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1600200"/>
            <a:ext cx="41148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Southwest</a:t>
            </a:r>
            <a:endParaRPr lang="en-US" sz="5400" dirty="0"/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325" y="652462"/>
            <a:ext cx="6991350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325" y="652462"/>
            <a:ext cx="6991350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325" y="652462"/>
            <a:ext cx="6991350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325" y="652462"/>
            <a:ext cx="6991350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325" y="652462"/>
            <a:ext cx="6991350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325" y="652462"/>
            <a:ext cx="6991350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325" y="652462"/>
            <a:ext cx="6991350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325" y="652462"/>
            <a:ext cx="6991350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325" y="652462"/>
            <a:ext cx="6991350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087" y="652462"/>
            <a:ext cx="6981825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325" y="652462"/>
            <a:ext cx="6991350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325" y="652462"/>
            <a:ext cx="6991350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325" y="652462"/>
            <a:ext cx="6991350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325" y="652462"/>
            <a:ext cx="6991350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325" y="652462"/>
            <a:ext cx="6991350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325" y="652462"/>
            <a:ext cx="6991350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325" y="652462"/>
            <a:ext cx="6991350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325" y="652462"/>
            <a:ext cx="6991350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325" y="652462"/>
            <a:ext cx="6991350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325" y="652462"/>
            <a:ext cx="6991350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087" y="652462"/>
            <a:ext cx="6981825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325" y="652462"/>
            <a:ext cx="6991350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325" y="652462"/>
            <a:ext cx="6991350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325" y="652462"/>
            <a:ext cx="6991350" cy="5553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6248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Chase-White </a:t>
            </a:r>
            <a:r>
              <a:rPr lang="en-US" b="1" dirty="0" err="1" smtClean="0"/>
              <a:t>Jct</a:t>
            </a:r>
            <a:r>
              <a:rPr lang="en-US" b="1" dirty="0" smtClean="0"/>
              <a:t>: 6/2013</a:t>
            </a:r>
            <a:endParaRPr lang="en-US" b="1" dirty="0"/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325" y="652462"/>
            <a:ext cx="6991350" cy="5553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6248400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Gill-MacArthur 6/2014</a:t>
            </a:r>
            <a:endParaRPr lang="en-US" b="1" dirty="0"/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325" y="652462"/>
            <a:ext cx="6991350" cy="5553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6248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Gill-Waco 138 kV: 12/2012</a:t>
            </a:r>
            <a:endParaRPr lang="en-US" b="1" dirty="0"/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325" y="652462"/>
            <a:ext cx="6991350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325" y="652462"/>
            <a:ext cx="6991350" cy="5553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6248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December, 2012</a:t>
            </a:r>
            <a:endParaRPr lang="en-US" b="1" dirty="0"/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325" y="652462"/>
            <a:ext cx="6991350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325" y="652462"/>
            <a:ext cx="6991350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325" y="652462"/>
            <a:ext cx="6991350" cy="5553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6248400"/>
            <a:ext cx="3505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December, 2012</a:t>
            </a:r>
            <a:endParaRPr lang="en-US" b="1" dirty="0"/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087" y="652462"/>
            <a:ext cx="6981825" cy="555307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325" y="652462"/>
            <a:ext cx="6991350" cy="5553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62484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Moved to 2014 due to TransCanada’s Presidential Permit.</a:t>
            </a:r>
            <a:endParaRPr lang="en-US" b="1" dirty="0"/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325" y="652462"/>
            <a:ext cx="6991350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325" y="652462"/>
            <a:ext cx="6991350" cy="5553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62484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December, 2014</a:t>
            </a:r>
            <a:endParaRPr lang="en-US" b="1" dirty="0"/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325" y="652462"/>
            <a:ext cx="6991350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325" y="652462"/>
            <a:ext cx="6991350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325" y="652462"/>
            <a:ext cx="6991350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325" y="652462"/>
            <a:ext cx="6991350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325" y="652462"/>
            <a:ext cx="6991350" cy="5553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2484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New: Viola 345-138 kV plus double </a:t>
            </a:r>
            <a:r>
              <a:rPr lang="en-US" b="1" dirty="0" err="1" smtClean="0"/>
              <a:t>ckt</a:t>
            </a:r>
            <a:r>
              <a:rPr lang="en-US" b="1" dirty="0" smtClean="0"/>
              <a:t> 138 kV to Clearwater and Gill – December, 2014.</a:t>
            </a:r>
            <a:endParaRPr lang="en-US" b="1" dirty="0"/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2050" y="652462"/>
            <a:ext cx="6819900" cy="5553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1524000"/>
            <a:ext cx="4038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Southeast</a:t>
            </a:r>
            <a:endParaRPr lang="en-US" sz="5400" dirty="0"/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2050" y="652462"/>
            <a:ext cx="6819900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087" y="652462"/>
            <a:ext cx="6981825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2050" y="652462"/>
            <a:ext cx="6819900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2050" y="652462"/>
            <a:ext cx="6819900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2050" y="652462"/>
            <a:ext cx="6819900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2050" y="652462"/>
            <a:ext cx="6819900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2050" y="652462"/>
            <a:ext cx="6819900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2050" y="652462"/>
            <a:ext cx="6819900" cy="5553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6324600"/>
            <a:ext cx="335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December, 2012</a:t>
            </a:r>
            <a:endParaRPr lang="en-US" b="1" dirty="0"/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2050" y="652462"/>
            <a:ext cx="6819900" cy="5553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6324600"/>
            <a:ext cx="489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On hold due to condemnation proceedings</a:t>
            </a:r>
            <a:endParaRPr lang="en-US" b="1" dirty="0"/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2050" y="652462"/>
            <a:ext cx="6819900" cy="5553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624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Complete</a:t>
            </a:r>
            <a:endParaRPr lang="en-US" b="1" dirty="0"/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2050" y="652462"/>
            <a:ext cx="6819900" cy="5553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6248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2014</a:t>
            </a:r>
            <a:endParaRPr lang="en-US" b="1" dirty="0"/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2050" y="652462"/>
            <a:ext cx="6819900" cy="5553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6248400"/>
            <a:ext cx="304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2014</a:t>
            </a:r>
            <a:endParaRPr lang="en-US" b="1" dirty="0"/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087" y="652462"/>
            <a:ext cx="6981825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2050" y="652462"/>
            <a:ext cx="6819900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2050" y="652462"/>
            <a:ext cx="6819900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2050" y="652462"/>
            <a:ext cx="6819900" cy="5553075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2050" y="652462"/>
            <a:ext cx="6819900" cy="5553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6324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Franklin: June, 2014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62484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Tioga-Allen 69 kV: December, 2014</a:t>
            </a:r>
            <a:endParaRPr lang="en-US" b="1" dirty="0"/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6858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2007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143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6002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2009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1336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5908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048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5052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0386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548616" y="1149404"/>
            <a:ext cx="202506" cy="525017"/>
          </a:xfrm>
          <a:custGeom>
            <a:avLst/>
            <a:gdLst>
              <a:gd name="connsiteX0" fmla="*/ 202506 w 202506"/>
              <a:gd name="connsiteY0" fmla="*/ 525017 h 525017"/>
              <a:gd name="connsiteX1" fmla="*/ 190631 w 202506"/>
              <a:gd name="connsiteY1" fmla="*/ 483453 h 525017"/>
              <a:gd name="connsiteX2" fmla="*/ 178755 w 202506"/>
              <a:gd name="connsiteY2" fmla="*/ 400326 h 525017"/>
              <a:gd name="connsiteX3" fmla="*/ 166880 w 202506"/>
              <a:gd name="connsiteY3" fmla="*/ 382513 h 525017"/>
              <a:gd name="connsiteX4" fmla="*/ 149067 w 202506"/>
              <a:gd name="connsiteY4" fmla="*/ 340949 h 525017"/>
              <a:gd name="connsiteX5" fmla="*/ 125316 w 202506"/>
              <a:gd name="connsiteY5" fmla="*/ 293448 h 525017"/>
              <a:gd name="connsiteX6" fmla="*/ 107503 w 202506"/>
              <a:gd name="connsiteY6" fmla="*/ 257822 h 525017"/>
              <a:gd name="connsiteX7" fmla="*/ 101566 w 202506"/>
              <a:gd name="connsiteY7" fmla="*/ 240009 h 525017"/>
              <a:gd name="connsiteX8" fmla="*/ 77815 w 202506"/>
              <a:gd name="connsiteY8" fmla="*/ 216258 h 525017"/>
              <a:gd name="connsiteX9" fmla="*/ 71878 w 202506"/>
              <a:gd name="connsiteY9" fmla="*/ 198445 h 525017"/>
              <a:gd name="connsiteX10" fmla="*/ 54065 w 202506"/>
              <a:gd name="connsiteY10" fmla="*/ 168757 h 525017"/>
              <a:gd name="connsiteX11" fmla="*/ 42189 w 202506"/>
              <a:gd name="connsiteY11" fmla="*/ 115318 h 525017"/>
              <a:gd name="connsiteX12" fmla="*/ 24376 w 202506"/>
              <a:gd name="connsiteY12" fmla="*/ 103443 h 525017"/>
              <a:gd name="connsiteX13" fmla="*/ 12501 w 202506"/>
              <a:gd name="connsiteY13" fmla="*/ 50004 h 525017"/>
              <a:gd name="connsiteX14" fmla="*/ 626 w 202506"/>
              <a:gd name="connsiteY14" fmla="*/ 8440 h 525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2506" h="525017">
                <a:moveTo>
                  <a:pt x="202506" y="525017"/>
                </a:moveTo>
                <a:cubicBezTo>
                  <a:pt x="198434" y="512800"/>
                  <a:pt x="192289" y="495885"/>
                  <a:pt x="190631" y="483453"/>
                </a:cubicBezTo>
                <a:cubicBezTo>
                  <a:pt x="188148" y="464829"/>
                  <a:pt x="190455" y="423726"/>
                  <a:pt x="178755" y="400326"/>
                </a:cubicBezTo>
                <a:cubicBezTo>
                  <a:pt x="175564" y="393943"/>
                  <a:pt x="170838" y="388451"/>
                  <a:pt x="166880" y="382513"/>
                </a:cubicBezTo>
                <a:cubicBezTo>
                  <a:pt x="151171" y="319681"/>
                  <a:pt x="172499" y="393673"/>
                  <a:pt x="149067" y="340949"/>
                </a:cubicBezTo>
                <a:cubicBezTo>
                  <a:pt x="127235" y="291826"/>
                  <a:pt x="149705" y="317835"/>
                  <a:pt x="125316" y="293448"/>
                </a:cubicBezTo>
                <a:cubicBezTo>
                  <a:pt x="110393" y="248675"/>
                  <a:pt x="130524" y="303863"/>
                  <a:pt x="107503" y="257822"/>
                </a:cubicBezTo>
                <a:cubicBezTo>
                  <a:pt x="104704" y="252224"/>
                  <a:pt x="105204" y="245102"/>
                  <a:pt x="101566" y="240009"/>
                </a:cubicBezTo>
                <a:cubicBezTo>
                  <a:pt x="95058" y="230898"/>
                  <a:pt x="77815" y="216258"/>
                  <a:pt x="77815" y="216258"/>
                </a:cubicBezTo>
                <a:cubicBezTo>
                  <a:pt x="75836" y="210320"/>
                  <a:pt x="75098" y="203812"/>
                  <a:pt x="71878" y="198445"/>
                </a:cubicBezTo>
                <a:cubicBezTo>
                  <a:pt x="55389" y="170964"/>
                  <a:pt x="61981" y="204381"/>
                  <a:pt x="54065" y="168757"/>
                </a:cubicBezTo>
                <a:cubicBezTo>
                  <a:pt x="53976" y="168356"/>
                  <a:pt x="48359" y="123030"/>
                  <a:pt x="42189" y="115318"/>
                </a:cubicBezTo>
                <a:cubicBezTo>
                  <a:pt x="37731" y="109746"/>
                  <a:pt x="30314" y="107401"/>
                  <a:pt x="24376" y="103443"/>
                </a:cubicBezTo>
                <a:cubicBezTo>
                  <a:pt x="7387" y="52471"/>
                  <a:pt x="33404" y="133617"/>
                  <a:pt x="12501" y="50004"/>
                </a:cubicBezTo>
                <a:cubicBezTo>
                  <a:pt x="0" y="0"/>
                  <a:pt x="626" y="28872"/>
                  <a:pt x="626" y="8440"/>
                </a:cubicBezTo>
              </a:path>
            </a:pathLst>
          </a:custGeom>
          <a:ln w="44450" cap="rnd">
            <a:solidFill>
              <a:srgbClr val="7030A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637503" y="4973457"/>
            <a:ext cx="276330" cy="15550"/>
          </a:xfrm>
          <a:custGeom>
            <a:avLst/>
            <a:gdLst>
              <a:gd name="connsiteX0" fmla="*/ 0 w 276330"/>
              <a:gd name="connsiteY0" fmla="*/ 15550 h 15550"/>
              <a:gd name="connsiteX1" fmla="*/ 60290 w 276330"/>
              <a:gd name="connsiteY1" fmla="*/ 10525 h 15550"/>
              <a:gd name="connsiteX2" fmla="*/ 75363 w 276330"/>
              <a:gd name="connsiteY2" fmla="*/ 5501 h 15550"/>
              <a:gd name="connsiteX3" fmla="*/ 90435 w 276330"/>
              <a:gd name="connsiteY3" fmla="*/ 10525 h 15550"/>
              <a:gd name="connsiteX4" fmla="*/ 110532 w 276330"/>
              <a:gd name="connsiteY4" fmla="*/ 15550 h 15550"/>
              <a:gd name="connsiteX5" fmla="*/ 160774 w 276330"/>
              <a:gd name="connsiteY5" fmla="*/ 10525 h 15550"/>
              <a:gd name="connsiteX6" fmla="*/ 185895 w 276330"/>
              <a:gd name="connsiteY6" fmla="*/ 5501 h 15550"/>
              <a:gd name="connsiteX7" fmla="*/ 276330 w 276330"/>
              <a:gd name="connsiteY7" fmla="*/ 477 h 1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330" h="15550">
                <a:moveTo>
                  <a:pt x="0" y="15550"/>
                </a:moveTo>
                <a:cubicBezTo>
                  <a:pt x="20097" y="13875"/>
                  <a:pt x="40301" y="13190"/>
                  <a:pt x="60290" y="10525"/>
                </a:cubicBezTo>
                <a:cubicBezTo>
                  <a:pt x="65540" y="9825"/>
                  <a:pt x="70067" y="5501"/>
                  <a:pt x="75363" y="5501"/>
                </a:cubicBezTo>
                <a:cubicBezTo>
                  <a:pt x="80659" y="5501"/>
                  <a:pt x="85343" y="9070"/>
                  <a:pt x="90435" y="10525"/>
                </a:cubicBezTo>
                <a:cubicBezTo>
                  <a:pt x="97075" y="12422"/>
                  <a:pt x="103833" y="13875"/>
                  <a:pt x="110532" y="15550"/>
                </a:cubicBezTo>
                <a:cubicBezTo>
                  <a:pt x="127279" y="13875"/>
                  <a:pt x="144091" y="12750"/>
                  <a:pt x="160774" y="10525"/>
                </a:cubicBezTo>
                <a:cubicBezTo>
                  <a:pt x="169239" y="9396"/>
                  <a:pt x="177402" y="6395"/>
                  <a:pt x="185895" y="5501"/>
                </a:cubicBezTo>
                <a:cubicBezTo>
                  <a:pt x="238159" y="0"/>
                  <a:pt x="239783" y="477"/>
                  <a:pt x="276330" y="477"/>
                </a:cubicBezTo>
              </a:path>
            </a:pathLst>
          </a:custGeom>
          <a:ln w="5080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593668" y="2270832"/>
            <a:ext cx="364027" cy="53192"/>
          </a:xfrm>
          <a:custGeom>
            <a:avLst/>
            <a:gdLst>
              <a:gd name="connsiteX0" fmla="*/ 364027 w 364027"/>
              <a:gd name="connsiteY0" fmla="*/ 30336 h 53192"/>
              <a:gd name="connsiteX1" fmla="*/ 320690 w 364027"/>
              <a:gd name="connsiteY1" fmla="*/ 26002 h 53192"/>
              <a:gd name="connsiteX2" fmla="*/ 294688 w 364027"/>
              <a:gd name="connsiteY2" fmla="*/ 17335 h 53192"/>
              <a:gd name="connsiteX3" fmla="*/ 281687 w 364027"/>
              <a:gd name="connsiteY3" fmla="*/ 8668 h 53192"/>
              <a:gd name="connsiteX4" fmla="*/ 208015 w 364027"/>
              <a:gd name="connsiteY4" fmla="*/ 0 h 53192"/>
              <a:gd name="connsiteX5" fmla="*/ 156012 w 364027"/>
              <a:gd name="connsiteY5" fmla="*/ 4334 h 53192"/>
              <a:gd name="connsiteX6" fmla="*/ 134343 w 364027"/>
              <a:gd name="connsiteY6" fmla="*/ 17335 h 53192"/>
              <a:gd name="connsiteX7" fmla="*/ 121342 w 364027"/>
              <a:gd name="connsiteY7" fmla="*/ 21668 h 53192"/>
              <a:gd name="connsiteX8" fmla="*/ 112675 w 364027"/>
              <a:gd name="connsiteY8" fmla="*/ 30336 h 53192"/>
              <a:gd name="connsiteX9" fmla="*/ 86673 w 364027"/>
              <a:gd name="connsiteY9" fmla="*/ 39003 h 53192"/>
              <a:gd name="connsiteX10" fmla="*/ 73672 w 364027"/>
              <a:gd name="connsiteY10" fmla="*/ 47670 h 53192"/>
              <a:gd name="connsiteX11" fmla="*/ 60671 w 364027"/>
              <a:gd name="connsiteY11" fmla="*/ 52004 h 53192"/>
              <a:gd name="connsiteX12" fmla="*/ 0 w 364027"/>
              <a:gd name="connsiteY12" fmla="*/ 52004 h 5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4027" h="53192">
                <a:moveTo>
                  <a:pt x="364027" y="30336"/>
                </a:moveTo>
                <a:cubicBezTo>
                  <a:pt x="349581" y="28891"/>
                  <a:pt x="334959" y="28677"/>
                  <a:pt x="320690" y="26002"/>
                </a:cubicBezTo>
                <a:cubicBezTo>
                  <a:pt x="311710" y="24318"/>
                  <a:pt x="294688" y="17335"/>
                  <a:pt x="294688" y="17335"/>
                </a:cubicBezTo>
                <a:cubicBezTo>
                  <a:pt x="290354" y="14446"/>
                  <a:pt x="286676" y="10165"/>
                  <a:pt x="281687" y="8668"/>
                </a:cubicBezTo>
                <a:cubicBezTo>
                  <a:pt x="272105" y="5793"/>
                  <a:pt x="211592" y="358"/>
                  <a:pt x="208015" y="0"/>
                </a:cubicBezTo>
                <a:cubicBezTo>
                  <a:pt x="190681" y="1445"/>
                  <a:pt x="173254" y="2035"/>
                  <a:pt x="156012" y="4334"/>
                </a:cubicBezTo>
                <a:cubicBezTo>
                  <a:pt x="134967" y="7140"/>
                  <a:pt x="149969" y="7960"/>
                  <a:pt x="134343" y="17335"/>
                </a:cubicBezTo>
                <a:cubicBezTo>
                  <a:pt x="130426" y="19685"/>
                  <a:pt x="125676" y="20224"/>
                  <a:pt x="121342" y="21668"/>
                </a:cubicBezTo>
                <a:cubicBezTo>
                  <a:pt x="118453" y="24557"/>
                  <a:pt x="116330" y="28509"/>
                  <a:pt x="112675" y="30336"/>
                </a:cubicBezTo>
                <a:cubicBezTo>
                  <a:pt x="104503" y="34422"/>
                  <a:pt x="94275" y="33935"/>
                  <a:pt x="86673" y="39003"/>
                </a:cubicBezTo>
                <a:cubicBezTo>
                  <a:pt x="82339" y="41892"/>
                  <a:pt x="78330" y="45341"/>
                  <a:pt x="73672" y="47670"/>
                </a:cubicBezTo>
                <a:cubicBezTo>
                  <a:pt x="69586" y="49713"/>
                  <a:pt x="65231" y="51736"/>
                  <a:pt x="60671" y="52004"/>
                </a:cubicBezTo>
                <a:cubicBezTo>
                  <a:pt x="40482" y="53192"/>
                  <a:pt x="20224" y="52004"/>
                  <a:pt x="0" y="52004"/>
                </a:cubicBezTo>
              </a:path>
            </a:pathLst>
          </a:cu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730500" y="4241800"/>
            <a:ext cx="571500" cy="828294"/>
          </a:xfrm>
          <a:custGeom>
            <a:avLst/>
            <a:gdLst>
              <a:gd name="connsiteX0" fmla="*/ 571500 w 571500"/>
              <a:gd name="connsiteY0" fmla="*/ 825500 h 828294"/>
              <a:gd name="connsiteX1" fmla="*/ 558800 w 571500"/>
              <a:gd name="connsiteY1" fmla="*/ 749300 h 828294"/>
              <a:gd name="connsiteX2" fmla="*/ 546100 w 571500"/>
              <a:gd name="connsiteY2" fmla="*/ 704850 h 828294"/>
              <a:gd name="connsiteX3" fmla="*/ 533400 w 571500"/>
              <a:gd name="connsiteY3" fmla="*/ 381000 h 828294"/>
              <a:gd name="connsiteX4" fmla="*/ 546100 w 571500"/>
              <a:gd name="connsiteY4" fmla="*/ 304800 h 828294"/>
              <a:gd name="connsiteX5" fmla="*/ 539750 w 571500"/>
              <a:gd name="connsiteY5" fmla="*/ 139700 h 828294"/>
              <a:gd name="connsiteX6" fmla="*/ 533400 w 571500"/>
              <a:gd name="connsiteY6" fmla="*/ 107950 h 828294"/>
              <a:gd name="connsiteX7" fmla="*/ 527050 w 571500"/>
              <a:gd name="connsiteY7" fmla="*/ 50800 h 828294"/>
              <a:gd name="connsiteX8" fmla="*/ 520700 w 571500"/>
              <a:gd name="connsiteY8" fmla="*/ 0 h 828294"/>
              <a:gd name="connsiteX9" fmla="*/ 501650 w 571500"/>
              <a:gd name="connsiteY9" fmla="*/ 6350 h 828294"/>
              <a:gd name="connsiteX10" fmla="*/ 349250 w 571500"/>
              <a:gd name="connsiteY10" fmla="*/ 12700 h 828294"/>
              <a:gd name="connsiteX11" fmla="*/ 311150 w 571500"/>
              <a:gd name="connsiteY11" fmla="*/ 38100 h 828294"/>
              <a:gd name="connsiteX12" fmla="*/ 266700 w 571500"/>
              <a:gd name="connsiteY12" fmla="*/ 44450 h 828294"/>
              <a:gd name="connsiteX13" fmla="*/ 146050 w 571500"/>
              <a:gd name="connsiteY13" fmla="*/ 63500 h 828294"/>
              <a:gd name="connsiteX14" fmla="*/ 107950 w 571500"/>
              <a:gd name="connsiteY14" fmla="*/ 69850 h 828294"/>
              <a:gd name="connsiteX15" fmla="*/ 88900 w 571500"/>
              <a:gd name="connsiteY15" fmla="*/ 76200 h 828294"/>
              <a:gd name="connsiteX16" fmla="*/ 57150 w 571500"/>
              <a:gd name="connsiteY16" fmla="*/ 82550 h 828294"/>
              <a:gd name="connsiteX17" fmla="*/ 31750 w 571500"/>
              <a:gd name="connsiteY17" fmla="*/ 88900 h 828294"/>
              <a:gd name="connsiteX18" fmla="*/ 0 w 571500"/>
              <a:gd name="connsiteY18" fmla="*/ 95250 h 82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1500" h="828294">
                <a:moveTo>
                  <a:pt x="571500" y="825500"/>
                </a:moveTo>
                <a:cubicBezTo>
                  <a:pt x="557320" y="782961"/>
                  <a:pt x="570953" y="828294"/>
                  <a:pt x="558800" y="749300"/>
                </a:cubicBezTo>
                <a:cubicBezTo>
                  <a:pt x="556522" y="734492"/>
                  <a:pt x="550842" y="719075"/>
                  <a:pt x="546100" y="704850"/>
                </a:cubicBezTo>
                <a:cubicBezTo>
                  <a:pt x="529722" y="573829"/>
                  <a:pt x="533400" y="617136"/>
                  <a:pt x="533400" y="381000"/>
                </a:cubicBezTo>
                <a:cubicBezTo>
                  <a:pt x="533400" y="365247"/>
                  <a:pt x="542494" y="322828"/>
                  <a:pt x="546100" y="304800"/>
                </a:cubicBezTo>
                <a:cubicBezTo>
                  <a:pt x="543983" y="249767"/>
                  <a:pt x="543296" y="194660"/>
                  <a:pt x="539750" y="139700"/>
                </a:cubicBezTo>
                <a:cubicBezTo>
                  <a:pt x="539055" y="128929"/>
                  <a:pt x="534926" y="118634"/>
                  <a:pt x="533400" y="107950"/>
                </a:cubicBezTo>
                <a:cubicBezTo>
                  <a:pt x="530689" y="88975"/>
                  <a:pt x="529290" y="69836"/>
                  <a:pt x="527050" y="50800"/>
                </a:cubicBezTo>
                <a:cubicBezTo>
                  <a:pt x="525056" y="33852"/>
                  <a:pt x="522817" y="16933"/>
                  <a:pt x="520700" y="0"/>
                </a:cubicBezTo>
                <a:cubicBezTo>
                  <a:pt x="514350" y="2117"/>
                  <a:pt x="508325" y="5856"/>
                  <a:pt x="501650" y="6350"/>
                </a:cubicBezTo>
                <a:cubicBezTo>
                  <a:pt x="450945" y="10106"/>
                  <a:pt x="399402" y="4341"/>
                  <a:pt x="349250" y="12700"/>
                </a:cubicBezTo>
                <a:cubicBezTo>
                  <a:pt x="334194" y="15209"/>
                  <a:pt x="326260" y="35941"/>
                  <a:pt x="311150" y="38100"/>
                </a:cubicBezTo>
                <a:lnTo>
                  <a:pt x="266700" y="44450"/>
                </a:lnTo>
                <a:cubicBezTo>
                  <a:pt x="202418" y="65877"/>
                  <a:pt x="241948" y="56123"/>
                  <a:pt x="146050" y="63500"/>
                </a:cubicBezTo>
                <a:cubicBezTo>
                  <a:pt x="133350" y="65617"/>
                  <a:pt x="120519" y="67057"/>
                  <a:pt x="107950" y="69850"/>
                </a:cubicBezTo>
                <a:cubicBezTo>
                  <a:pt x="101416" y="71302"/>
                  <a:pt x="95394" y="74577"/>
                  <a:pt x="88900" y="76200"/>
                </a:cubicBezTo>
                <a:cubicBezTo>
                  <a:pt x="78429" y="78818"/>
                  <a:pt x="67686" y="80209"/>
                  <a:pt x="57150" y="82550"/>
                </a:cubicBezTo>
                <a:cubicBezTo>
                  <a:pt x="48631" y="84443"/>
                  <a:pt x="40269" y="87007"/>
                  <a:pt x="31750" y="88900"/>
                </a:cubicBezTo>
                <a:cubicBezTo>
                  <a:pt x="21214" y="91241"/>
                  <a:pt x="0" y="95250"/>
                  <a:pt x="0" y="95250"/>
                </a:cubicBezTo>
              </a:path>
            </a:pathLst>
          </a:cu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975180" y="1840675"/>
            <a:ext cx="230669" cy="184068"/>
          </a:xfrm>
          <a:custGeom>
            <a:avLst/>
            <a:gdLst>
              <a:gd name="connsiteX0" fmla="*/ 5038 w 230669"/>
              <a:gd name="connsiteY0" fmla="*/ 0 h 184068"/>
              <a:gd name="connsiteX1" fmla="*/ 28789 w 230669"/>
              <a:gd name="connsiteY1" fmla="*/ 23751 h 184068"/>
              <a:gd name="connsiteX2" fmla="*/ 40664 w 230669"/>
              <a:gd name="connsiteY2" fmla="*/ 41564 h 184068"/>
              <a:gd name="connsiteX3" fmla="*/ 58477 w 230669"/>
              <a:gd name="connsiteY3" fmla="*/ 53439 h 184068"/>
              <a:gd name="connsiteX4" fmla="*/ 82228 w 230669"/>
              <a:gd name="connsiteY4" fmla="*/ 77190 h 184068"/>
              <a:gd name="connsiteX5" fmla="*/ 94103 w 230669"/>
              <a:gd name="connsiteY5" fmla="*/ 95003 h 184068"/>
              <a:gd name="connsiteX6" fmla="*/ 111916 w 230669"/>
              <a:gd name="connsiteY6" fmla="*/ 100941 h 184068"/>
              <a:gd name="connsiteX7" fmla="*/ 147542 w 230669"/>
              <a:gd name="connsiteY7" fmla="*/ 124691 h 184068"/>
              <a:gd name="connsiteX8" fmla="*/ 147542 w 230669"/>
              <a:gd name="connsiteY8" fmla="*/ 124691 h 184068"/>
              <a:gd name="connsiteX9" fmla="*/ 177230 w 230669"/>
              <a:gd name="connsiteY9" fmla="*/ 148442 h 184068"/>
              <a:gd name="connsiteX10" fmla="*/ 200981 w 230669"/>
              <a:gd name="connsiteY10" fmla="*/ 172193 h 184068"/>
              <a:gd name="connsiteX11" fmla="*/ 230669 w 230669"/>
              <a:gd name="connsiteY11" fmla="*/ 184068 h 18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0669" h="184068">
                <a:moveTo>
                  <a:pt x="5038" y="0"/>
                </a:moveTo>
                <a:cubicBezTo>
                  <a:pt x="17994" y="38865"/>
                  <a:pt x="0" y="719"/>
                  <a:pt x="28789" y="23751"/>
                </a:cubicBezTo>
                <a:cubicBezTo>
                  <a:pt x="34361" y="28209"/>
                  <a:pt x="35618" y="36518"/>
                  <a:pt x="40664" y="41564"/>
                </a:cubicBezTo>
                <a:cubicBezTo>
                  <a:pt x="45710" y="46610"/>
                  <a:pt x="53059" y="48795"/>
                  <a:pt x="58477" y="53439"/>
                </a:cubicBezTo>
                <a:cubicBezTo>
                  <a:pt x="66978" y="60725"/>
                  <a:pt x="76018" y="67874"/>
                  <a:pt x="82228" y="77190"/>
                </a:cubicBezTo>
                <a:cubicBezTo>
                  <a:pt x="86186" y="83128"/>
                  <a:pt x="88531" y="90545"/>
                  <a:pt x="94103" y="95003"/>
                </a:cubicBezTo>
                <a:cubicBezTo>
                  <a:pt x="98990" y="98913"/>
                  <a:pt x="106445" y="97901"/>
                  <a:pt x="111916" y="100941"/>
                </a:cubicBezTo>
                <a:cubicBezTo>
                  <a:pt x="124392" y="107872"/>
                  <a:pt x="135667" y="116774"/>
                  <a:pt x="147542" y="124691"/>
                </a:cubicBezTo>
                <a:lnTo>
                  <a:pt x="147542" y="124691"/>
                </a:lnTo>
                <a:cubicBezTo>
                  <a:pt x="187953" y="165106"/>
                  <a:pt x="124815" y="103515"/>
                  <a:pt x="177230" y="148442"/>
                </a:cubicBezTo>
                <a:cubicBezTo>
                  <a:pt x="185731" y="155728"/>
                  <a:pt x="190359" y="168653"/>
                  <a:pt x="200981" y="172193"/>
                </a:cubicBezTo>
                <a:cubicBezTo>
                  <a:pt x="222993" y="179529"/>
                  <a:pt x="213196" y="175331"/>
                  <a:pt x="230669" y="184068"/>
                </a:cubicBezTo>
              </a:path>
            </a:pathLst>
          </a:cu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437489" y="4301368"/>
            <a:ext cx="140103" cy="152826"/>
          </a:xfrm>
          <a:custGeom>
            <a:avLst/>
            <a:gdLst>
              <a:gd name="connsiteX0" fmla="*/ 29377 w 140103"/>
              <a:gd name="connsiteY0" fmla="*/ 12580 h 152826"/>
              <a:gd name="connsiteX1" fmla="*/ 63036 w 140103"/>
              <a:gd name="connsiteY1" fmla="*/ 35020 h 152826"/>
              <a:gd name="connsiteX2" fmla="*/ 96695 w 140103"/>
              <a:gd name="connsiteY2" fmla="*/ 46239 h 152826"/>
              <a:gd name="connsiteX3" fmla="*/ 107915 w 140103"/>
              <a:gd name="connsiteY3" fmla="*/ 68679 h 152826"/>
              <a:gd name="connsiteX4" fmla="*/ 124744 w 140103"/>
              <a:gd name="connsiteY4" fmla="*/ 79898 h 152826"/>
              <a:gd name="connsiteX5" fmla="*/ 135964 w 140103"/>
              <a:gd name="connsiteY5" fmla="*/ 152826 h 15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103" h="152826">
                <a:moveTo>
                  <a:pt x="29377" y="12580"/>
                </a:moveTo>
                <a:cubicBezTo>
                  <a:pt x="85058" y="31140"/>
                  <a:pt x="0" y="0"/>
                  <a:pt x="63036" y="35020"/>
                </a:cubicBezTo>
                <a:cubicBezTo>
                  <a:pt x="73374" y="40763"/>
                  <a:pt x="96695" y="46239"/>
                  <a:pt x="96695" y="46239"/>
                </a:cubicBezTo>
                <a:cubicBezTo>
                  <a:pt x="100435" y="53719"/>
                  <a:pt x="102561" y="62254"/>
                  <a:pt x="107915" y="68679"/>
                </a:cubicBezTo>
                <a:cubicBezTo>
                  <a:pt x="112231" y="73858"/>
                  <a:pt x="121171" y="74181"/>
                  <a:pt x="124744" y="79898"/>
                </a:cubicBezTo>
                <a:cubicBezTo>
                  <a:pt x="140103" y="104473"/>
                  <a:pt x="135964" y="125529"/>
                  <a:pt x="135964" y="152826"/>
                </a:cubicBezTo>
              </a:path>
            </a:pathLst>
          </a:cu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611061" y="4350007"/>
            <a:ext cx="105711" cy="38113"/>
          </a:xfrm>
          <a:custGeom>
            <a:avLst/>
            <a:gdLst>
              <a:gd name="connsiteX0" fmla="*/ 105711 w 105711"/>
              <a:gd name="connsiteY0" fmla="*/ 0 h 38113"/>
              <a:gd name="connsiteX1" fmla="*/ 73998 w 105711"/>
              <a:gd name="connsiteY1" fmla="*/ 10571 h 38113"/>
              <a:gd name="connsiteX2" fmla="*/ 26428 w 105711"/>
              <a:gd name="connsiteY2" fmla="*/ 31713 h 38113"/>
              <a:gd name="connsiteX3" fmla="*/ 0 w 105711"/>
              <a:gd name="connsiteY3" fmla="*/ 36999 h 3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711" h="38113">
                <a:moveTo>
                  <a:pt x="105711" y="0"/>
                </a:moveTo>
                <a:cubicBezTo>
                  <a:pt x="95140" y="3524"/>
                  <a:pt x="83269" y="4390"/>
                  <a:pt x="73998" y="10571"/>
                </a:cubicBezTo>
                <a:cubicBezTo>
                  <a:pt x="48869" y="27323"/>
                  <a:pt x="64168" y="19133"/>
                  <a:pt x="26428" y="31713"/>
                </a:cubicBezTo>
                <a:cubicBezTo>
                  <a:pt x="7227" y="38113"/>
                  <a:pt x="16143" y="36999"/>
                  <a:pt x="0" y="36999"/>
                </a:cubicBezTo>
              </a:path>
            </a:pathLst>
          </a:cu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657789" y="3773156"/>
            <a:ext cx="261257" cy="28095"/>
          </a:xfrm>
          <a:custGeom>
            <a:avLst/>
            <a:gdLst>
              <a:gd name="connsiteX0" fmla="*/ 261257 w 261257"/>
              <a:gd name="connsiteY0" fmla="*/ 15073 h 28095"/>
              <a:gd name="connsiteX1" fmla="*/ 135653 w 261257"/>
              <a:gd name="connsiteY1" fmla="*/ 15073 h 28095"/>
              <a:gd name="connsiteX2" fmla="*/ 115556 w 261257"/>
              <a:gd name="connsiteY2" fmla="*/ 10048 h 28095"/>
              <a:gd name="connsiteX3" fmla="*/ 70338 w 261257"/>
              <a:gd name="connsiteY3" fmla="*/ 5024 h 28095"/>
              <a:gd name="connsiteX4" fmla="*/ 55266 w 261257"/>
              <a:gd name="connsiteY4" fmla="*/ 0 h 28095"/>
              <a:gd name="connsiteX5" fmla="*/ 0 w 261257"/>
              <a:gd name="connsiteY5" fmla="*/ 5024 h 2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257" h="28095">
                <a:moveTo>
                  <a:pt x="261257" y="15073"/>
                </a:moveTo>
                <a:cubicBezTo>
                  <a:pt x="209166" y="28095"/>
                  <a:pt x="237025" y="23183"/>
                  <a:pt x="135653" y="15073"/>
                </a:cubicBezTo>
                <a:cubicBezTo>
                  <a:pt x="128770" y="14522"/>
                  <a:pt x="122381" y="11098"/>
                  <a:pt x="115556" y="10048"/>
                </a:cubicBezTo>
                <a:cubicBezTo>
                  <a:pt x="100567" y="7742"/>
                  <a:pt x="85411" y="6699"/>
                  <a:pt x="70338" y="5024"/>
                </a:cubicBezTo>
                <a:cubicBezTo>
                  <a:pt x="65314" y="3349"/>
                  <a:pt x="60562" y="0"/>
                  <a:pt x="55266" y="0"/>
                </a:cubicBezTo>
                <a:cubicBezTo>
                  <a:pt x="36768" y="0"/>
                  <a:pt x="18498" y="5024"/>
                  <a:pt x="0" y="5024"/>
                </a:cubicBezTo>
              </a:path>
            </a:pathLst>
          </a:cu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220497" y="2738176"/>
            <a:ext cx="25121" cy="241160"/>
          </a:xfrm>
          <a:custGeom>
            <a:avLst/>
            <a:gdLst>
              <a:gd name="connsiteX0" fmla="*/ 0 w 25121"/>
              <a:gd name="connsiteY0" fmla="*/ 241160 h 241160"/>
              <a:gd name="connsiteX1" fmla="*/ 15072 w 25121"/>
              <a:gd name="connsiteY1" fmla="*/ 231112 h 241160"/>
              <a:gd name="connsiteX2" fmla="*/ 20096 w 25121"/>
              <a:gd name="connsiteY2" fmla="*/ 216039 h 241160"/>
              <a:gd name="connsiteX3" fmla="*/ 25121 w 25121"/>
              <a:gd name="connsiteY3" fmla="*/ 70338 h 241160"/>
              <a:gd name="connsiteX4" fmla="*/ 20096 w 25121"/>
              <a:gd name="connsiteY4" fmla="*/ 25121 h 241160"/>
              <a:gd name="connsiteX5" fmla="*/ 15072 w 25121"/>
              <a:gd name="connsiteY5" fmla="*/ 10048 h 241160"/>
              <a:gd name="connsiteX6" fmla="*/ 20096 w 25121"/>
              <a:gd name="connsiteY6" fmla="*/ 0 h 24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21" h="241160">
                <a:moveTo>
                  <a:pt x="0" y="241160"/>
                </a:moveTo>
                <a:cubicBezTo>
                  <a:pt x="5024" y="237811"/>
                  <a:pt x="11300" y="235827"/>
                  <a:pt x="15072" y="231112"/>
                </a:cubicBezTo>
                <a:cubicBezTo>
                  <a:pt x="18380" y="226976"/>
                  <a:pt x="19766" y="221325"/>
                  <a:pt x="20096" y="216039"/>
                </a:cubicBezTo>
                <a:cubicBezTo>
                  <a:pt x="23128" y="167538"/>
                  <a:pt x="23446" y="118905"/>
                  <a:pt x="25121" y="70338"/>
                </a:cubicBezTo>
                <a:cubicBezTo>
                  <a:pt x="23446" y="55266"/>
                  <a:pt x="22589" y="40080"/>
                  <a:pt x="20096" y="25121"/>
                </a:cubicBezTo>
                <a:cubicBezTo>
                  <a:pt x="19225" y="19897"/>
                  <a:pt x="15072" y="15344"/>
                  <a:pt x="15072" y="10048"/>
                </a:cubicBezTo>
                <a:cubicBezTo>
                  <a:pt x="15072" y="6303"/>
                  <a:pt x="18421" y="3349"/>
                  <a:pt x="20096" y="0"/>
                </a:cubicBezTo>
              </a:path>
            </a:pathLst>
          </a:cu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787473" y="638070"/>
            <a:ext cx="85411" cy="296427"/>
          </a:xfrm>
          <a:custGeom>
            <a:avLst/>
            <a:gdLst>
              <a:gd name="connsiteX0" fmla="*/ 30145 w 85411"/>
              <a:gd name="connsiteY0" fmla="*/ 296427 h 296427"/>
              <a:gd name="connsiteX1" fmla="*/ 50241 w 85411"/>
              <a:gd name="connsiteY1" fmla="*/ 251209 h 296427"/>
              <a:gd name="connsiteX2" fmla="*/ 55265 w 85411"/>
              <a:gd name="connsiteY2" fmla="*/ 236137 h 296427"/>
              <a:gd name="connsiteX3" fmla="*/ 60290 w 85411"/>
              <a:gd name="connsiteY3" fmla="*/ 221064 h 296427"/>
              <a:gd name="connsiteX4" fmla="*/ 65314 w 85411"/>
              <a:gd name="connsiteY4" fmla="*/ 200967 h 296427"/>
              <a:gd name="connsiteX5" fmla="*/ 75362 w 85411"/>
              <a:gd name="connsiteY5" fmla="*/ 185895 h 296427"/>
              <a:gd name="connsiteX6" fmla="*/ 80386 w 85411"/>
              <a:gd name="connsiteY6" fmla="*/ 150726 h 296427"/>
              <a:gd name="connsiteX7" fmla="*/ 85411 w 85411"/>
              <a:gd name="connsiteY7" fmla="*/ 135653 h 296427"/>
              <a:gd name="connsiteX8" fmla="*/ 80386 w 85411"/>
              <a:gd name="connsiteY8" fmla="*/ 50242 h 296427"/>
              <a:gd name="connsiteX9" fmla="*/ 70338 w 85411"/>
              <a:gd name="connsiteY9" fmla="*/ 20097 h 296427"/>
              <a:gd name="connsiteX10" fmla="*/ 35169 w 85411"/>
              <a:gd name="connsiteY10" fmla="*/ 15073 h 296427"/>
              <a:gd name="connsiteX11" fmla="*/ 0 w 85411"/>
              <a:gd name="connsiteY11" fmla="*/ 0 h 29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411" h="296427">
                <a:moveTo>
                  <a:pt x="30145" y="296427"/>
                </a:moveTo>
                <a:cubicBezTo>
                  <a:pt x="46068" y="272541"/>
                  <a:pt x="38283" y="287083"/>
                  <a:pt x="50241" y="251209"/>
                </a:cubicBezTo>
                <a:lnTo>
                  <a:pt x="55265" y="236137"/>
                </a:lnTo>
                <a:cubicBezTo>
                  <a:pt x="56940" y="231113"/>
                  <a:pt x="59006" y="226202"/>
                  <a:pt x="60290" y="221064"/>
                </a:cubicBezTo>
                <a:cubicBezTo>
                  <a:pt x="61965" y="214365"/>
                  <a:pt x="62594" y="207314"/>
                  <a:pt x="65314" y="200967"/>
                </a:cubicBezTo>
                <a:cubicBezTo>
                  <a:pt x="67692" y="195417"/>
                  <a:pt x="72013" y="190919"/>
                  <a:pt x="75362" y="185895"/>
                </a:cubicBezTo>
                <a:cubicBezTo>
                  <a:pt x="77037" y="174172"/>
                  <a:pt x="78063" y="162338"/>
                  <a:pt x="80386" y="150726"/>
                </a:cubicBezTo>
                <a:cubicBezTo>
                  <a:pt x="81425" y="145533"/>
                  <a:pt x="85411" y="140949"/>
                  <a:pt x="85411" y="135653"/>
                </a:cubicBezTo>
                <a:cubicBezTo>
                  <a:pt x="85411" y="107133"/>
                  <a:pt x="84075" y="78522"/>
                  <a:pt x="80386" y="50242"/>
                </a:cubicBezTo>
                <a:cubicBezTo>
                  <a:pt x="79016" y="39739"/>
                  <a:pt x="80823" y="21595"/>
                  <a:pt x="70338" y="20097"/>
                </a:cubicBezTo>
                <a:lnTo>
                  <a:pt x="35169" y="15073"/>
                </a:lnTo>
                <a:cubicBezTo>
                  <a:pt x="2777" y="4276"/>
                  <a:pt x="12513" y="12515"/>
                  <a:pt x="0" y="0"/>
                </a:cubicBezTo>
              </a:path>
            </a:pathLst>
          </a:cu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912021" y="361741"/>
            <a:ext cx="127038" cy="111545"/>
          </a:xfrm>
          <a:custGeom>
            <a:avLst/>
            <a:gdLst>
              <a:gd name="connsiteX0" fmla="*/ 86845 w 127038"/>
              <a:gd name="connsiteY0" fmla="*/ 95459 h 111545"/>
              <a:gd name="connsiteX1" fmla="*/ 66748 w 127038"/>
              <a:gd name="connsiteY1" fmla="*/ 100483 h 111545"/>
              <a:gd name="connsiteX2" fmla="*/ 36603 w 127038"/>
              <a:gd name="connsiteY2" fmla="*/ 110532 h 111545"/>
              <a:gd name="connsiteX3" fmla="*/ 11482 w 127038"/>
              <a:gd name="connsiteY3" fmla="*/ 105507 h 111545"/>
              <a:gd name="connsiteX4" fmla="*/ 1434 w 127038"/>
              <a:gd name="connsiteY4" fmla="*/ 75362 h 111545"/>
              <a:gd name="connsiteX5" fmla="*/ 21531 w 127038"/>
              <a:gd name="connsiteY5" fmla="*/ 35169 h 111545"/>
              <a:gd name="connsiteX6" fmla="*/ 36603 w 127038"/>
              <a:gd name="connsiteY6" fmla="*/ 40193 h 111545"/>
              <a:gd name="connsiteX7" fmla="*/ 91869 w 127038"/>
              <a:gd name="connsiteY7" fmla="*/ 25121 h 111545"/>
              <a:gd name="connsiteX8" fmla="*/ 106942 w 127038"/>
              <a:gd name="connsiteY8" fmla="*/ 20096 h 111545"/>
              <a:gd name="connsiteX9" fmla="*/ 122014 w 127038"/>
              <a:gd name="connsiteY9" fmla="*/ 15072 h 111545"/>
              <a:gd name="connsiteX10" fmla="*/ 127038 w 127038"/>
              <a:gd name="connsiteY10" fmla="*/ 0 h 11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038" h="111545">
                <a:moveTo>
                  <a:pt x="86845" y="95459"/>
                </a:moveTo>
                <a:cubicBezTo>
                  <a:pt x="54280" y="73750"/>
                  <a:pt x="85158" y="87333"/>
                  <a:pt x="66748" y="100483"/>
                </a:cubicBezTo>
                <a:cubicBezTo>
                  <a:pt x="58129" y="106639"/>
                  <a:pt x="36603" y="110532"/>
                  <a:pt x="36603" y="110532"/>
                </a:cubicBezTo>
                <a:cubicBezTo>
                  <a:pt x="28229" y="108857"/>
                  <a:pt x="17520" y="111545"/>
                  <a:pt x="11482" y="105507"/>
                </a:cubicBezTo>
                <a:cubicBezTo>
                  <a:pt x="3993" y="98017"/>
                  <a:pt x="1434" y="75362"/>
                  <a:pt x="1434" y="75362"/>
                </a:cubicBezTo>
                <a:cubicBezTo>
                  <a:pt x="4046" y="59691"/>
                  <a:pt x="0" y="38757"/>
                  <a:pt x="21531" y="35169"/>
                </a:cubicBezTo>
                <a:cubicBezTo>
                  <a:pt x="26755" y="34298"/>
                  <a:pt x="31579" y="38518"/>
                  <a:pt x="36603" y="40193"/>
                </a:cubicBezTo>
                <a:cubicBezTo>
                  <a:pt x="72106" y="33093"/>
                  <a:pt x="53628" y="37868"/>
                  <a:pt x="91869" y="25121"/>
                </a:cubicBezTo>
                <a:lnTo>
                  <a:pt x="106942" y="20096"/>
                </a:lnTo>
                <a:lnTo>
                  <a:pt x="122014" y="15072"/>
                </a:lnTo>
                <a:lnTo>
                  <a:pt x="127038" y="0"/>
                </a:lnTo>
              </a:path>
            </a:pathLst>
          </a:cu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486778" y="5435883"/>
            <a:ext cx="65314" cy="95735"/>
          </a:xfrm>
          <a:custGeom>
            <a:avLst/>
            <a:gdLst>
              <a:gd name="connsiteX0" fmla="*/ 0 w 65314"/>
              <a:gd name="connsiteY0" fmla="*/ 95735 h 95735"/>
              <a:gd name="connsiteX1" fmla="*/ 15073 w 65314"/>
              <a:gd name="connsiteY1" fmla="*/ 85686 h 95735"/>
              <a:gd name="connsiteX2" fmla="*/ 20097 w 65314"/>
              <a:gd name="connsiteY2" fmla="*/ 65590 h 95735"/>
              <a:gd name="connsiteX3" fmla="*/ 25121 w 65314"/>
              <a:gd name="connsiteY3" fmla="*/ 50517 h 95735"/>
              <a:gd name="connsiteX4" fmla="*/ 20097 w 65314"/>
              <a:gd name="connsiteY4" fmla="*/ 15348 h 95735"/>
              <a:gd name="connsiteX5" fmla="*/ 30145 w 65314"/>
              <a:gd name="connsiteY5" fmla="*/ 5299 h 95735"/>
              <a:gd name="connsiteX6" fmla="*/ 65314 w 65314"/>
              <a:gd name="connsiteY6" fmla="*/ 275 h 9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14" h="95735">
                <a:moveTo>
                  <a:pt x="0" y="95735"/>
                </a:moveTo>
                <a:cubicBezTo>
                  <a:pt x="5024" y="92385"/>
                  <a:pt x="11723" y="90710"/>
                  <a:pt x="15073" y="85686"/>
                </a:cubicBezTo>
                <a:cubicBezTo>
                  <a:pt x="18903" y="79941"/>
                  <a:pt x="18200" y="72229"/>
                  <a:pt x="20097" y="65590"/>
                </a:cubicBezTo>
                <a:cubicBezTo>
                  <a:pt x="21552" y="60498"/>
                  <a:pt x="23446" y="55541"/>
                  <a:pt x="25121" y="50517"/>
                </a:cubicBezTo>
                <a:cubicBezTo>
                  <a:pt x="23446" y="38794"/>
                  <a:pt x="18789" y="27118"/>
                  <a:pt x="20097" y="15348"/>
                </a:cubicBezTo>
                <a:cubicBezTo>
                  <a:pt x="20620" y="10640"/>
                  <a:pt x="25710" y="6962"/>
                  <a:pt x="30145" y="5299"/>
                </a:cubicBezTo>
                <a:cubicBezTo>
                  <a:pt x="44276" y="0"/>
                  <a:pt x="53007" y="275"/>
                  <a:pt x="65314" y="275"/>
                </a:cubicBezTo>
              </a:path>
            </a:pathLst>
          </a:cu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flipV="1">
            <a:off x="6934200" y="6629400"/>
            <a:ext cx="185895" cy="45719"/>
          </a:xfrm>
          <a:custGeom>
            <a:avLst/>
            <a:gdLst>
              <a:gd name="connsiteX0" fmla="*/ 0 w 185895"/>
              <a:gd name="connsiteY0" fmla="*/ 20096 h 25120"/>
              <a:gd name="connsiteX1" fmla="*/ 15073 w 185895"/>
              <a:gd name="connsiteY1" fmla="*/ 25120 h 25120"/>
              <a:gd name="connsiteX2" fmla="*/ 50242 w 185895"/>
              <a:gd name="connsiteY2" fmla="*/ 15072 h 25120"/>
              <a:gd name="connsiteX3" fmla="*/ 175846 w 185895"/>
              <a:gd name="connsiteY3" fmla="*/ 10048 h 25120"/>
              <a:gd name="connsiteX4" fmla="*/ 185895 w 185895"/>
              <a:gd name="connsiteY4" fmla="*/ 0 h 2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95" h="25120">
                <a:moveTo>
                  <a:pt x="0" y="20096"/>
                </a:moveTo>
                <a:cubicBezTo>
                  <a:pt x="5024" y="21771"/>
                  <a:pt x="9777" y="25120"/>
                  <a:pt x="15073" y="25120"/>
                </a:cubicBezTo>
                <a:cubicBezTo>
                  <a:pt x="55370" y="25120"/>
                  <a:pt x="17067" y="17442"/>
                  <a:pt x="50242" y="15072"/>
                </a:cubicBezTo>
                <a:cubicBezTo>
                  <a:pt x="92037" y="12087"/>
                  <a:pt x="133978" y="11723"/>
                  <a:pt x="175846" y="10048"/>
                </a:cubicBezTo>
                <a:lnTo>
                  <a:pt x="185895" y="0"/>
                </a:lnTo>
              </a:path>
            </a:pathLst>
          </a:cu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590288" y="2183587"/>
            <a:ext cx="32918" cy="142647"/>
          </a:xfrm>
          <a:custGeom>
            <a:avLst/>
            <a:gdLst>
              <a:gd name="connsiteX0" fmla="*/ 0 w 32918"/>
              <a:gd name="connsiteY0" fmla="*/ 142647 h 142647"/>
              <a:gd name="connsiteX1" fmla="*/ 14630 w 32918"/>
              <a:gd name="connsiteY1" fmla="*/ 120701 h 142647"/>
              <a:gd name="connsiteX2" fmla="*/ 18288 w 32918"/>
              <a:gd name="connsiteY2" fmla="*/ 102413 h 142647"/>
              <a:gd name="connsiteX3" fmla="*/ 29261 w 32918"/>
              <a:gd name="connsiteY3" fmla="*/ 98755 h 142647"/>
              <a:gd name="connsiteX4" fmla="*/ 32918 w 32918"/>
              <a:gd name="connsiteY4" fmla="*/ 84125 h 142647"/>
              <a:gd name="connsiteX5" fmla="*/ 25603 w 32918"/>
              <a:gd name="connsiteY5" fmla="*/ 51207 h 142647"/>
              <a:gd name="connsiteX6" fmla="*/ 25603 w 32918"/>
              <a:gd name="connsiteY6" fmla="*/ 21946 h 142647"/>
              <a:gd name="connsiteX7" fmla="*/ 25603 w 32918"/>
              <a:gd name="connsiteY7" fmla="*/ 0 h 1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18" h="142647">
                <a:moveTo>
                  <a:pt x="0" y="142647"/>
                </a:moveTo>
                <a:cubicBezTo>
                  <a:pt x="4877" y="135332"/>
                  <a:pt x="12906" y="129322"/>
                  <a:pt x="14630" y="120701"/>
                </a:cubicBezTo>
                <a:cubicBezTo>
                  <a:pt x="15849" y="114605"/>
                  <a:pt x="14840" y="107586"/>
                  <a:pt x="18288" y="102413"/>
                </a:cubicBezTo>
                <a:cubicBezTo>
                  <a:pt x="20427" y="99205"/>
                  <a:pt x="25603" y="99974"/>
                  <a:pt x="29261" y="98755"/>
                </a:cubicBezTo>
                <a:cubicBezTo>
                  <a:pt x="30480" y="93878"/>
                  <a:pt x="32918" y="89152"/>
                  <a:pt x="32918" y="84125"/>
                </a:cubicBezTo>
                <a:cubicBezTo>
                  <a:pt x="32918" y="71246"/>
                  <a:pt x="29376" y="62524"/>
                  <a:pt x="25603" y="51207"/>
                </a:cubicBezTo>
                <a:cubicBezTo>
                  <a:pt x="32400" y="30817"/>
                  <a:pt x="28125" y="49690"/>
                  <a:pt x="25603" y="21946"/>
                </a:cubicBezTo>
                <a:cubicBezTo>
                  <a:pt x="24941" y="14661"/>
                  <a:pt x="25603" y="7315"/>
                  <a:pt x="25603" y="0"/>
                </a:cubicBezTo>
              </a:path>
            </a:pathLst>
          </a:cu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8222285" y="2040941"/>
            <a:ext cx="157277" cy="175565"/>
          </a:xfrm>
          <a:custGeom>
            <a:avLst/>
            <a:gdLst>
              <a:gd name="connsiteX0" fmla="*/ 0 w 157277"/>
              <a:gd name="connsiteY0" fmla="*/ 0 h 175565"/>
              <a:gd name="connsiteX1" fmla="*/ 29261 w 157277"/>
              <a:gd name="connsiteY1" fmla="*/ 25603 h 175565"/>
              <a:gd name="connsiteX2" fmla="*/ 51206 w 157277"/>
              <a:gd name="connsiteY2" fmla="*/ 32918 h 175565"/>
              <a:gd name="connsiteX3" fmla="*/ 58521 w 157277"/>
              <a:gd name="connsiteY3" fmla="*/ 54864 h 175565"/>
              <a:gd name="connsiteX4" fmla="*/ 62179 w 157277"/>
              <a:gd name="connsiteY4" fmla="*/ 65837 h 175565"/>
              <a:gd name="connsiteX5" fmla="*/ 73152 w 157277"/>
              <a:gd name="connsiteY5" fmla="*/ 102413 h 175565"/>
              <a:gd name="connsiteX6" fmla="*/ 87782 w 157277"/>
              <a:gd name="connsiteY6" fmla="*/ 120701 h 175565"/>
              <a:gd name="connsiteX7" fmla="*/ 91440 w 157277"/>
              <a:gd name="connsiteY7" fmla="*/ 131673 h 175565"/>
              <a:gd name="connsiteX8" fmla="*/ 98755 w 157277"/>
              <a:gd name="connsiteY8" fmla="*/ 138989 h 175565"/>
              <a:gd name="connsiteX9" fmla="*/ 131673 w 157277"/>
              <a:gd name="connsiteY9" fmla="*/ 157277 h 175565"/>
              <a:gd name="connsiteX10" fmla="*/ 146304 w 157277"/>
              <a:gd name="connsiteY10" fmla="*/ 160934 h 175565"/>
              <a:gd name="connsiteX11" fmla="*/ 157277 w 157277"/>
              <a:gd name="connsiteY11" fmla="*/ 175565 h 17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277" h="175565">
                <a:moveTo>
                  <a:pt x="0" y="0"/>
                </a:moveTo>
                <a:cubicBezTo>
                  <a:pt x="8535" y="12802"/>
                  <a:pt x="10972" y="19507"/>
                  <a:pt x="29261" y="25603"/>
                </a:cubicBezTo>
                <a:lnTo>
                  <a:pt x="51206" y="32918"/>
                </a:lnTo>
                <a:lnTo>
                  <a:pt x="58521" y="54864"/>
                </a:lnTo>
                <a:cubicBezTo>
                  <a:pt x="59740" y="58522"/>
                  <a:pt x="61244" y="62097"/>
                  <a:pt x="62179" y="65837"/>
                </a:cubicBezTo>
                <a:cubicBezTo>
                  <a:pt x="64223" y="74013"/>
                  <a:pt x="69592" y="97073"/>
                  <a:pt x="73152" y="102413"/>
                </a:cubicBezTo>
                <a:cubicBezTo>
                  <a:pt x="82380" y="116254"/>
                  <a:pt x="77359" y="110277"/>
                  <a:pt x="87782" y="120701"/>
                </a:cubicBezTo>
                <a:cubicBezTo>
                  <a:pt x="89001" y="124358"/>
                  <a:pt x="89456" y="128367"/>
                  <a:pt x="91440" y="131673"/>
                </a:cubicBezTo>
                <a:cubicBezTo>
                  <a:pt x="93214" y="134630"/>
                  <a:pt x="95996" y="136920"/>
                  <a:pt x="98755" y="138989"/>
                </a:cubicBezTo>
                <a:cubicBezTo>
                  <a:pt x="114869" y="151074"/>
                  <a:pt x="116325" y="152892"/>
                  <a:pt x="131673" y="157277"/>
                </a:cubicBezTo>
                <a:cubicBezTo>
                  <a:pt x="136507" y="158658"/>
                  <a:pt x="141427" y="159715"/>
                  <a:pt x="146304" y="160934"/>
                </a:cubicBezTo>
                <a:cubicBezTo>
                  <a:pt x="154575" y="173342"/>
                  <a:pt x="150511" y="168799"/>
                  <a:pt x="157277" y="175565"/>
                </a:cubicBezTo>
              </a:path>
            </a:pathLst>
          </a:cu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722738" y="2925421"/>
            <a:ext cx="477662" cy="1416150"/>
          </a:xfrm>
          <a:custGeom>
            <a:avLst/>
            <a:gdLst>
              <a:gd name="connsiteX0" fmla="*/ 5832 w 477662"/>
              <a:gd name="connsiteY0" fmla="*/ 1416150 h 1416150"/>
              <a:gd name="connsiteX1" fmla="*/ 5832 w 477662"/>
              <a:gd name="connsiteY1" fmla="*/ 1353971 h 1416150"/>
              <a:gd name="connsiteX2" fmla="*/ 9489 w 477662"/>
              <a:gd name="connsiteY2" fmla="*/ 1291792 h 1416150"/>
              <a:gd name="connsiteX3" fmla="*/ 16804 w 477662"/>
              <a:gd name="connsiteY3" fmla="*/ 1251558 h 1416150"/>
              <a:gd name="connsiteX4" fmla="*/ 13147 w 477662"/>
              <a:gd name="connsiteY4" fmla="*/ 1119885 h 1416150"/>
              <a:gd name="connsiteX5" fmla="*/ 9489 w 477662"/>
              <a:gd name="connsiteY5" fmla="*/ 1101597 h 1416150"/>
              <a:gd name="connsiteX6" fmla="*/ 31435 w 477662"/>
              <a:gd name="connsiteY6" fmla="*/ 1075993 h 1416150"/>
              <a:gd name="connsiteX7" fmla="*/ 42408 w 477662"/>
              <a:gd name="connsiteY7" fmla="*/ 1054048 h 1416150"/>
              <a:gd name="connsiteX8" fmla="*/ 68011 w 477662"/>
              <a:gd name="connsiteY8" fmla="*/ 1021129 h 1416150"/>
              <a:gd name="connsiteX9" fmla="*/ 75326 w 477662"/>
              <a:gd name="connsiteY9" fmla="*/ 1010157 h 1416150"/>
              <a:gd name="connsiteX10" fmla="*/ 93614 w 477662"/>
              <a:gd name="connsiteY10" fmla="*/ 995526 h 1416150"/>
              <a:gd name="connsiteX11" fmla="*/ 119217 w 477662"/>
              <a:gd name="connsiteY11" fmla="*/ 969923 h 1416150"/>
              <a:gd name="connsiteX12" fmla="*/ 133848 w 477662"/>
              <a:gd name="connsiteY12" fmla="*/ 951635 h 1416150"/>
              <a:gd name="connsiteX13" fmla="*/ 141163 w 477662"/>
              <a:gd name="connsiteY13" fmla="*/ 940662 h 1416150"/>
              <a:gd name="connsiteX14" fmla="*/ 152136 w 477662"/>
              <a:gd name="connsiteY14" fmla="*/ 929689 h 1416150"/>
              <a:gd name="connsiteX15" fmla="*/ 166766 w 477662"/>
              <a:gd name="connsiteY15" fmla="*/ 911401 h 1416150"/>
              <a:gd name="connsiteX16" fmla="*/ 177739 w 477662"/>
              <a:gd name="connsiteY16" fmla="*/ 878483 h 1416150"/>
              <a:gd name="connsiteX17" fmla="*/ 185054 w 477662"/>
              <a:gd name="connsiteY17" fmla="*/ 867510 h 1416150"/>
              <a:gd name="connsiteX18" fmla="*/ 188712 w 477662"/>
              <a:gd name="connsiteY18" fmla="*/ 856537 h 1416150"/>
              <a:gd name="connsiteX19" fmla="*/ 192369 w 477662"/>
              <a:gd name="connsiteY19" fmla="*/ 841907 h 1416150"/>
              <a:gd name="connsiteX20" fmla="*/ 203342 w 477662"/>
              <a:gd name="connsiteY20" fmla="*/ 830934 h 1416150"/>
              <a:gd name="connsiteX21" fmla="*/ 221630 w 477662"/>
              <a:gd name="connsiteY21" fmla="*/ 798016 h 1416150"/>
              <a:gd name="connsiteX22" fmla="*/ 214315 w 477662"/>
              <a:gd name="connsiteY22" fmla="*/ 691945 h 1416150"/>
              <a:gd name="connsiteX23" fmla="*/ 210657 w 477662"/>
              <a:gd name="connsiteY23" fmla="*/ 593190 h 1416150"/>
              <a:gd name="connsiteX24" fmla="*/ 203342 w 477662"/>
              <a:gd name="connsiteY24" fmla="*/ 479805 h 1416150"/>
              <a:gd name="connsiteX25" fmla="*/ 207000 w 477662"/>
              <a:gd name="connsiteY25" fmla="*/ 370077 h 1416150"/>
              <a:gd name="connsiteX26" fmla="*/ 210657 w 477662"/>
              <a:gd name="connsiteY26" fmla="*/ 234745 h 1416150"/>
              <a:gd name="connsiteX27" fmla="*/ 214315 w 477662"/>
              <a:gd name="connsiteY27" fmla="*/ 201827 h 1416150"/>
              <a:gd name="connsiteX28" fmla="*/ 221630 w 477662"/>
              <a:gd name="connsiteY28" fmla="*/ 157936 h 1416150"/>
              <a:gd name="connsiteX29" fmla="*/ 236260 w 477662"/>
              <a:gd name="connsiteY29" fmla="*/ 132333 h 1416150"/>
              <a:gd name="connsiteX30" fmla="*/ 243576 w 477662"/>
              <a:gd name="connsiteY30" fmla="*/ 125017 h 1416150"/>
              <a:gd name="connsiteX31" fmla="*/ 261864 w 477662"/>
              <a:gd name="connsiteY31" fmla="*/ 99414 h 1416150"/>
              <a:gd name="connsiteX32" fmla="*/ 265521 w 477662"/>
              <a:gd name="connsiteY32" fmla="*/ 88441 h 1416150"/>
              <a:gd name="connsiteX33" fmla="*/ 280152 w 477662"/>
              <a:gd name="connsiteY33" fmla="*/ 62838 h 1416150"/>
              <a:gd name="connsiteX34" fmla="*/ 283809 w 477662"/>
              <a:gd name="connsiteY34" fmla="*/ 51865 h 1416150"/>
              <a:gd name="connsiteX35" fmla="*/ 291124 w 477662"/>
              <a:gd name="connsiteY35" fmla="*/ 40893 h 1416150"/>
              <a:gd name="connsiteX36" fmla="*/ 294782 w 477662"/>
              <a:gd name="connsiteY36" fmla="*/ 29920 h 1416150"/>
              <a:gd name="connsiteX37" fmla="*/ 305755 w 477662"/>
              <a:gd name="connsiteY37" fmla="*/ 22605 h 1416150"/>
              <a:gd name="connsiteX38" fmla="*/ 313070 w 477662"/>
              <a:gd name="connsiteY38" fmla="*/ 15289 h 1416150"/>
              <a:gd name="connsiteX39" fmla="*/ 335016 w 477662"/>
              <a:gd name="connsiteY39" fmla="*/ 659 h 1416150"/>
              <a:gd name="connsiteX40" fmla="*/ 378907 w 477662"/>
              <a:gd name="connsiteY40" fmla="*/ 4317 h 1416150"/>
              <a:gd name="connsiteX41" fmla="*/ 382564 w 477662"/>
              <a:gd name="connsiteY41" fmla="*/ 15289 h 1416150"/>
              <a:gd name="connsiteX42" fmla="*/ 404510 w 477662"/>
              <a:gd name="connsiteY42" fmla="*/ 22605 h 1416150"/>
              <a:gd name="connsiteX43" fmla="*/ 448401 w 477662"/>
              <a:gd name="connsiteY43" fmla="*/ 37235 h 1416150"/>
              <a:gd name="connsiteX44" fmla="*/ 459374 w 477662"/>
              <a:gd name="connsiteY44" fmla="*/ 40893 h 1416150"/>
              <a:gd name="connsiteX45" fmla="*/ 470347 w 477662"/>
              <a:gd name="connsiteY45" fmla="*/ 44550 h 1416150"/>
              <a:gd name="connsiteX46" fmla="*/ 477662 w 477662"/>
              <a:gd name="connsiteY46" fmla="*/ 51865 h 141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77662" h="1416150">
                <a:moveTo>
                  <a:pt x="5832" y="1416150"/>
                </a:moveTo>
                <a:cubicBezTo>
                  <a:pt x="0" y="1369497"/>
                  <a:pt x="1992" y="1403889"/>
                  <a:pt x="5832" y="1353971"/>
                </a:cubicBezTo>
                <a:cubicBezTo>
                  <a:pt x="7424" y="1333270"/>
                  <a:pt x="7690" y="1312476"/>
                  <a:pt x="9489" y="1291792"/>
                </a:cubicBezTo>
                <a:cubicBezTo>
                  <a:pt x="10208" y="1283522"/>
                  <a:pt x="15013" y="1260514"/>
                  <a:pt x="16804" y="1251558"/>
                </a:cubicBezTo>
                <a:cubicBezTo>
                  <a:pt x="15585" y="1207667"/>
                  <a:pt x="15286" y="1163741"/>
                  <a:pt x="13147" y="1119885"/>
                </a:cubicBezTo>
                <a:cubicBezTo>
                  <a:pt x="12844" y="1113676"/>
                  <a:pt x="8718" y="1107766"/>
                  <a:pt x="9489" y="1101597"/>
                </a:cubicBezTo>
                <a:cubicBezTo>
                  <a:pt x="10359" y="1094639"/>
                  <a:pt x="29811" y="1078429"/>
                  <a:pt x="31435" y="1075993"/>
                </a:cubicBezTo>
                <a:cubicBezTo>
                  <a:pt x="63896" y="1027303"/>
                  <a:pt x="17179" y="1099461"/>
                  <a:pt x="42408" y="1054048"/>
                </a:cubicBezTo>
                <a:cubicBezTo>
                  <a:pt x="60896" y="1020769"/>
                  <a:pt x="50240" y="1042454"/>
                  <a:pt x="68011" y="1021129"/>
                </a:cubicBezTo>
                <a:cubicBezTo>
                  <a:pt x="70825" y="1017752"/>
                  <a:pt x="72580" y="1013589"/>
                  <a:pt x="75326" y="1010157"/>
                </a:cubicBezTo>
                <a:cubicBezTo>
                  <a:pt x="81284" y="1002709"/>
                  <a:pt x="85463" y="1000960"/>
                  <a:pt x="93614" y="995526"/>
                </a:cubicBezTo>
                <a:cubicBezTo>
                  <a:pt x="110383" y="970373"/>
                  <a:pt x="99904" y="976361"/>
                  <a:pt x="119217" y="969923"/>
                </a:cubicBezTo>
                <a:cubicBezTo>
                  <a:pt x="141731" y="936150"/>
                  <a:pt x="113000" y="977694"/>
                  <a:pt x="133848" y="951635"/>
                </a:cubicBezTo>
                <a:cubicBezTo>
                  <a:pt x="136594" y="948202"/>
                  <a:pt x="138349" y="944039"/>
                  <a:pt x="141163" y="940662"/>
                </a:cubicBezTo>
                <a:cubicBezTo>
                  <a:pt x="144474" y="936688"/>
                  <a:pt x="148824" y="933663"/>
                  <a:pt x="152136" y="929689"/>
                </a:cubicBezTo>
                <a:cubicBezTo>
                  <a:pt x="175216" y="901994"/>
                  <a:pt x="145475" y="932694"/>
                  <a:pt x="166766" y="911401"/>
                </a:cubicBezTo>
                <a:cubicBezTo>
                  <a:pt x="170259" y="897433"/>
                  <a:pt x="170853" y="892255"/>
                  <a:pt x="177739" y="878483"/>
                </a:cubicBezTo>
                <a:cubicBezTo>
                  <a:pt x="179705" y="874551"/>
                  <a:pt x="183088" y="871442"/>
                  <a:pt x="185054" y="867510"/>
                </a:cubicBezTo>
                <a:cubicBezTo>
                  <a:pt x="186778" y="864061"/>
                  <a:pt x="187653" y="860244"/>
                  <a:pt x="188712" y="856537"/>
                </a:cubicBezTo>
                <a:cubicBezTo>
                  <a:pt x="190093" y="851704"/>
                  <a:pt x="189875" y="846271"/>
                  <a:pt x="192369" y="841907"/>
                </a:cubicBezTo>
                <a:cubicBezTo>
                  <a:pt x="194935" y="837416"/>
                  <a:pt x="200166" y="835017"/>
                  <a:pt x="203342" y="830934"/>
                </a:cubicBezTo>
                <a:cubicBezTo>
                  <a:pt x="218014" y="812070"/>
                  <a:pt x="216111" y="814571"/>
                  <a:pt x="221630" y="798016"/>
                </a:cubicBezTo>
                <a:cubicBezTo>
                  <a:pt x="217844" y="752591"/>
                  <a:pt x="216576" y="741688"/>
                  <a:pt x="214315" y="691945"/>
                </a:cubicBezTo>
                <a:cubicBezTo>
                  <a:pt x="212819" y="659038"/>
                  <a:pt x="212120" y="626098"/>
                  <a:pt x="210657" y="593190"/>
                </a:cubicBezTo>
                <a:cubicBezTo>
                  <a:pt x="208267" y="539405"/>
                  <a:pt x="207132" y="529073"/>
                  <a:pt x="203342" y="479805"/>
                </a:cubicBezTo>
                <a:cubicBezTo>
                  <a:pt x="204561" y="443229"/>
                  <a:pt x="205908" y="406657"/>
                  <a:pt x="207000" y="370077"/>
                </a:cubicBezTo>
                <a:cubicBezTo>
                  <a:pt x="208346" y="324970"/>
                  <a:pt x="208697" y="279830"/>
                  <a:pt x="210657" y="234745"/>
                </a:cubicBezTo>
                <a:cubicBezTo>
                  <a:pt x="211137" y="223715"/>
                  <a:pt x="212946" y="212782"/>
                  <a:pt x="214315" y="201827"/>
                </a:cubicBezTo>
                <a:cubicBezTo>
                  <a:pt x="214979" y="196518"/>
                  <a:pt x="219074" y="165605"/>
                  <a:pt x="221630" y="157936"/>
                </a:cubicBezTo>
                <a:cubicBezTo>
                  <a:pt x="223776" y="151497"/>
                  <a:pt x="231672" y="138068"/>
                  <a:pt x="236260" y="132333"/>
                </a:cubicBezTo>
                <a:cubicBezTo>
                  <a:pt x="238414" y="129640"/>
                  <a:pt x="241137" y="127456"/>
                  <a:pt x="243576" y="125017"/>
                </a:cubicBezTo>
                <a:cubicBezTo>
                  <a:pt x="252110" y="99414"/>
                  <a:pt x="243576" y="105511"/>
                  <a:pt x="261864" y="99414"/>
                </a:cubicBezTo>
                <a:cubicBezTo>
                  <a:pt x="263083" y="95756"/>
                  <a:pt x="263797" y="91889"/>
                  <a:pt x="265521" y="88441"/>
                </a:cubicBezTo>
                <a:cubicBezTo>
                  <a:pt x="283891" y="51700"/>
                  <a:pt x="260909" y="107738"/>
                  <a:pt x="280152" y="62838"/>
                </a:cubicBezTo>
                <a:cubicBezTo>
                  <a:pt x="281671" y="59294"/>
                  <a:pt x="282085" y="55313"/>
                  <a:pt x="283809" y="51865"/>
                </a:cubicBezTo>
                <a:cubicBezTo>
                  <a:pt x="285775" y="47933"/>
                  <a:pt x="289158" y="44825"/>
                  <a:pt x="291124" y="40893"/>
                </a:cubicBezTo>
                <a:cubicBezTo>
                  <a:pt x="292848" y="37445"/>
                  <a:pt x="292373" y="32931"/>
                  <a:pt x="294782" y="29920"/>
                </a:cubicBezTo>
                <a:cubicBezTo>
                  <a:pt x="297528" y="26487"/>
                  <a:pt x="302322" y="25351"/>
                  <a:pt x="305755" y="22605"/>
                </a:cubicBezTo>
                <a:cubicBezTo>
                  <a:pt x="308448" y="20451"/>
                  <a:pt x="310311" y="17358"/>
                  <a:pt x="313070" y="15289"/>
                </a:cubicBezTo>
                <a:cubicBezTo>
                  <a:pt x="320103" y="10014"/>
                  <a:pt x="335016" y="659"/>
                  <a:pt x="335016" y="659"/>
                </a:cubicBezTo>
                <a:cubicBezTo>
                  <a:pt x="349646" y="1878"/>
                  <a:pt x="364875" y="0"/>
                  <a:pt x="378907" y="4317"/>
                </a:cubicBezTo>
                <a:cubicBezTo>
                  <a:pt x="382592" y="5451"/>
                  <a:pt x="379427" y="13048"/>
                  <a:pt x="382564" y="15289"/>
                </a:cubicBezTo>
                <a:cubicBezTo>
                  <a:pt x="388839" y="19771"/>
                  <a:pt x="397195" y="20167"/>
                  <a:pt x="404510" y="22605"/>
                </a:cubicBezTo>
                <a:lnTo>
                  <a:pt x="448401" y="37235"/>
                </a:lnTo>
                <a:lnTo>
                  <a:pt x="459374" y="40893"/>
                </a:lnTo>
                <a:cubicBezTo>
                  <a:pt x="463032" y="42112"/>
                  <a:pt x="467621" y="41824"/>
                  <a:pt x="470347" y="44550"/>
                </a:cubicBezTo>
                <a:lnTo>
                  <a:pt x="477662" y="51865"/>
                </a:lnTo>
              </a:path>
            </a:pathLst>
          </a:cu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4242430" y="98755"/>
            <a:ext cx="735564" cy="456269"/>
          </a:xfrm>
          <a:custGeom>
            <a:avLst/>
            <a:gdLst>
              <a:gd name="connsiteX0" fmla="*/ 735564 w 735564"/>
              <a:gd name="connsiteY0" fmla="*/ 395021 h 456269"/>
              <a:gd name="connsiteX1" fmla="*/ 669727 w 735564"/>
              <a:gd name="connsiteY1" fmla="*/ 398679 h 456269"/>
              <a:gd name="connsiteX2" fmla="*/ 647781 w 735564"/>
              <a:gd name="connsiteY2" fmla="*/ 405994 h 456269"/>
              <a:gd name="connsiteX3" fmla="*/ 574629 w 735564"/>
              <a:gd name="connsiteY3" fmla="*/ 409651 h 456269"/>
              <a:gd name="connsiteX4" fmla="*/ 570972 w 735564"/>
              <a:gd name="connsiteY4" fmla="*/ 420624 h 456269"/>
              <a:gd name="connsiteX5" fmla="*/ 490504 w 735564"/>
              <a:gd name="connsiteY5" fmla="*/ 431597 h 456269"/>
              <a:gd name="connsiteX6" fmla="*/ 377119 w 735564"/>
              <a:gd name="connsiteY6" fmla="*/ 431597 h 456269"/>
              <a:gd name="connsiteX7" fmla="*/ 355173 w 735564"/>
              <a:gd name="connsiteY7" fmla="*/ 449885 h 456269"/>
              <a:gd name="connsiteX8" fmla="*/ 366146 w 735564"/>
              <a:gd name="connsiteY8" fmla="*/ 453543 h 456269"/>
              <a:gd name="connsiteX9" fmla="*/ 373461 w 735564"/>
              <a:gd name="connsiteY9" fmla="*/ 431597 h 456269"/>
              <a:gd name="connsiteX10" fmla="*/ 380776 w 735564"/>
              <a:gd name="connsiteY10" fmla="*/ 420624 h 456269"/>
              <a:gd name="connsiteX11" fmla="*/ 373461 w 735564"/>
              <a:gd name="connsiteY11" fmla="*/ 398679 h 456269"/>
              <a:gd name="connsiteX12" fmla="*/ 362488 w 735564"/>
              <a:gd name="connsiteY12" fmla="*/ 318211 h 456269"/>
              <a:gd name="connsiteX13" fmla="*/ 355173 w 735564"/>
              <a:gd name="connsiteY13" fmla="*/ 307239 h 456269"/>
              <a:gd name="connsiteX14" fmla="*/ 351516 w 735564"/>
              <a:gd name="connsiteY14" fmla="*/ 226771 h 456269"/>
              <a:gd name="connsiteX15" fmla="*/ 347858 w 735564"/>
              <a:gd name="connsiteY15" fmla="*/ 204826 h 456269"/>
              <a:gd name="connsiteX16" fmla="*/ 344200 w 735564"/>
              <a:gd name="connsiteY16" fmla="*/ 109728 h 456269"/>
              <a:gd name="connsiteX17" fmla="*/ 336885 w 735564"/>
              <a:gd name="connsiteY17" fmla="*/ 32919 h 456269"/>
              <a:gd name="connsiteX18" fmla="*/ 227157 w 735564"/>
              <a:gd name="connsiteY18" fmla="*/ 32919 h 456269"/>
              <a:gd name="connsiteX19" fmla="*/ 212527 w 735564"/>
              <a:gd name="connsiteY19" fmla="*/ 29261 h 456269"/>
              <a:gd name="connsiteX20" fmla="*/ 7701 w 735564"/>
              <a:gd name="connsiteY20" fmla="*/ 25603 h 456269"/>
              <a:gd name="connsiteX21" fmla="*/ 386 w 735564"/>
              <a:gd name="connsiteY21" fmla="*/ 0 h 45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35564" h="456269">
                <a:moveTo>
                  <a:pt x="735564" y="395021"/>
                </a:moveTo>
                <a:cubicBezTo>
                  <a:pt x="713618" y="396240"/>
                  <a:pt x="691537" y="395953"/>
                  <a:pt x="669727" y="398679"/>
                </a:cubicBezTo>
                <a:cubicBezTo>
                  <a:pt x="662076" y="399635"/>
                  <a:pt x="655482" y="405609"/>
                  <a:pt x="647781" y="405994"/>
                </a:cubicBezTo>
                <a:lnTo>
                  <a:pt x="574629" y="409651"/>
                </a:lnTo>
                <a:cubicBezTo>
                  <a:pt x="573410" y="413309"/>
                  <a:pt x="572956" y="417318"/>
                  <a:pt x="570972" y="420624"/>
                </a:cubicBezTo>
                <a:cubicBezTo>
                  <a:pt x="556529" y="444694"/>
                  <a:pt x="495325" y="431356"/>
                  <a:pt x="490504" y="431597"/>
                </a:cubicBezTo>
                <a:cubicBezTo>
                  <a:pt x="472741" y="430825"/>
                  <a:pt x="407552" y="423297"/>
                  <a:pt x="377119" y="431597"/>
                </a:cubicBezTo>
                <a:cubicBezTo>
                  <a:pt x="370116" y="433507"/>
                  <a:pt x="359518" y="445540"/>
                  <a:pt x="355173" y="449885"/>
                </a:cubicBezTo>
                <a:cubicBezTo>
                  <a:pt x="358831" y="451104"/>
                  <a:pt x="363420" y="456269"/>
                  <a:pt x="366146" y="453543"/>
                </a:cubicBezTo>
                <a:cubicBezTo>
                  <a:pt x="371599" y="448090"/>
                  <a:pt x="369184" y="438013"/>
                  <a:pt x="373461" y="431597"/>
                </a:cubicBezTo>
                <a:lnTo>
                  <a:pt x="380776" y="420624"/>
                </a:lnTo>
                <a:cubicBezTo>
                  <a:pt x="378338" y="413309"/>
                  <a:pt x="373942" y="406375"/>
                  <a:pt x="373461" y="398679"/>
                </a:cubicBezTo>
                <a:cubicBezTo>
                  <a:pt x="372861" y="389078"/>
                  <a:pt x="374589" y="336362"/>
                  <a:pt x="362488" y="318211"/>
                </a:cubicBezTo>
                <a:lnTo>
                  <a:pt x="355173" y="307239"/>
                </a:lnTo>
                <a:cubicBezTo>
                  <a:pt x="353954" y="280416"/>
                  <a:pt x="353429" y="253553"/>
                  <a:pt x="351516" y="226771"/>
                </a:cubicBezTo>
                <a:cubicBezTo>
                  <a:pt x="350988" y="219374"/>
                  <a:pt x="348321" y="212227"/>
                  <a:pt x="347858" y="204826"/>
                </a:cubicBezTo>
                <a:cubicBezTo>
                  <a:pt x="345879" y="173165"/>
                  <a:pt x="345867" y="141407"/>
                  <a:pt x="344200" y="109728"/>
                </a:cubicBezTo>
                <a:cubicBezTo>
                  <a:pt x="342827" y="83635"/>
                  <a:pt x="339758" y="58770"/>
                  <a:pt x="336885" y="32919"/>
                </a:cubicBezTo>
                <a:cubicBezTo>
                  <a:pt x="287514" y="39971"/>
                  <a:pt x="306811" y="38819"/>
                  <a:pt x="227157" y="32919"/>
                </a:cubicBezTo>
                <a:cubicBezTo>
                  <a:pt x="222144" y="32548"/>
                  <a:pt x="217551" y="29428"/>
                  <a:pt x="212527" y="29261"/>
                </a:cubicBezTo>
                <a:cubicBezTo>
                  <a:pt x="144279" y="26986"/>
                  <a:pt x="75976" y="26822"/>
                  <a:pt x="7701" y="25603"/>
                </a:cubicBezTo>
                <a:cubicBezTo>
                  <a:pt x="0" y="2501"/>
                  <a:pt x="386" y="11369"/>
                  <a:pt x="386" y="0"/>
                </a:cubicBezTo>
              </a:path>
            </a:pathLst>
          </a:cu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6854342" y="6660490"/>
            <a:ext cx="51594" cy="138988"/>
          </a:xfrm>
          <a:custGeom>
            <a:avLst/>
            <a:gdLst>
              <a:gd name="connsiteX0" fmla="*/ 51207 w 51594"/>
              <a:gd name="connsiteY0" fmla="*/ 0 h 138988"/>
              <a:gd name="connsiteX1" fmla="*/ 47549 w 51594"/>
              <a:gd name="connsiteY1" fmla="*/ 47548 h 138988"/>
              <a:gd name="connsiteX2" fmla="*/ 32919 w 51594"/>
              <a:gd name="connsiteY2" fmla="*/ 69494 h 138988"/>
              <a:gd name="connsiteX3" fmla="*/ 18288 w 51594"/>
              <a:gd name="connsiteY3" fmla="*/ 87782 h 138988"/>
              <a:gd name="connsiteX4" fmla="*/ 14631 w 51594"/>
              <a:gd name="connsiteY4" fmla="*/ 98755 h 138988"/>
              <a:gd name="connsiteX5" fmla="*/ 3658 w 51594"/>
              <a:gd name="connsiteY5" fmla="*/ 120700 h 138988"/>
              <a:gd name="connsiteX6" fmla="*/ 0 w 51594"/>
              <a:gd name="connsiteY6" fmla="*/ 138988 h 13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94" h="138988">
                <a:moveTo>
                  <a:pt x="51207" y="0"/>
                </a:moveTo>
                <a:cubicBezTo>
                  <a:pt x="49988" y="15849"/>
                  <a:pt x="51594" y="32175"/>
                  <a:pt x="47549" y="47548"/>
                </a:cubicBezTo>
                <a:cubicBezTo>
                  <a:pt x="45312" y="56050"/>
                  <a:pt x="37796" y="62179"/>
                  <a:pt x="32919" y="69494"/>
                </a:cubicBezTo>
                <a:cubicBezTo>
                  <a:pt x="23691" y="83336"/>
                  <a:pt x="28713" y="77359"/>
                  <a:pt x="18288" y="87782"/>
                </a:cubicBezTo>
                <a:cubicBezTo>
                  <a:pt x="17069" y="91440"/>
                  <a:pt x="16355" y="95307"/>
                  <a:pt x="14631" y="98755"/>
                </a:cubicBezTo>
                <a:cubicBezTo>
                  <a:pt x="5692" y="116635"/>
                  <a:pt x="8255" y="102314"/>
                  <a:pt x="3658" y="120700"/>
                </a:cubicBezTo>
                <a:cubicBezTo>
                  <a:pt x="2150" y="126731"/>
                  <a:pt x="0" y="138988"/>
                  <a:pt x="0" y="138988"/>
                </a:cubicBezTo>
              </a:path>
            </a:pathLst>
          </a:cu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908266" y="6026567"/>
            <a:ext cx="257726" cy="120608"/>
          </a:xfrm>
          <a:custGeom>
            <a:avLst/>
            <a:gdLst>
              <a:gd name="connsiteX0" fmla="*/ 257726 w 257726"/>
              <a:gd name="connsiteY0" fmla="*/ 0 h 120608"/>
              <a:gd name="connsiteX1" fmla="*/ 222421 w 257726"/>
              <a:gd name="connsiteY1" fmla="*/ 3530 h 120608"/>
              <a:gd name="connsiteX2" fmla="*/ 137689 w 257726"/>
              <a:gd name="connsiteY2" fmla="*/ 10591 h 120608"/>
              <a:gd name="connsiteX3" fmla="*/ 127098 w 257726"/>
              <a:gd name="connsiteY3" fmla="*/ 17652 h 120608"/>
              <a:gd name="connsiteX4" fmla="*/ 116506 w 257726"/>
              <a:gd name="connsiteY4" fmla="*/ 28244 h 120608"/>
              <a:gd name="connsiteX5" fmla="*/ 105915 w 257726"/>
              <a:gd name="connsiteY5" fmla="*/ 31774 h 120608"/>
              <a:gd name="connsiteX6" fmla="*/ 95323 w 257726"/>
              <a:gd name="connsiteY6" fmla="*/ 38835 h 120608"/>
              <a:gd name="connsiteX7" fmla="*/ 70610 w 257726"/>
              <a:gd name="connsiteY7" fmla="*/ 45896 h 120608"/>
              <a:gd name="connsiteX8" fmla="*/ 60018 w 257726"/>
              <a:gd name="connsiteY8" fmla="*/ 52957 h 120608"/>
              <a:gd name="connsiteX9" fmla="*/ 45896 w 257726"/>
              <a:gd name="connsiteY9" fmla="*/ 84732 h 120608"/>
              <a:gd name="connsiteX10" fmla="*/ 35305 w 257726"/>
              <a:gd name="connsiteY10" fmla="*/ 112976 h 120608"/>
              <a:gd name="connsiteX11" fmla="*/ 0 w 257726"/>
              <a:gd name="connsiteY11" fmla="*/ 120037 h 12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7726" h="120608">
                <a:moveTo>
                  <a:pt x="257726" y="0"/>
                </a:moveTo>
                <a:cubicBezTo>
                  <a:pt x="245958" y="1177"/>
                  <a:pt x="234220" y="2716"/>
                  <a:pt x="222421" y="3530"/>
                </a:cubicBezTo>
                <a:cubicBezTo>
                  <a:pt x="140243" y="9198"/>
                  <a:pt x="179739" y="2183"/>
                  <a:pt x="137689" y="10591"/>
                </a:cubicBezTo>
                <a:cubicBezTo>
                  <a:pt x="134159" y="12945"/>
                  <a:pt x="130358" y="14936"/>
                  <a:pt x="127098" y="17652"/>
                </a:cubicBezTo>
                <a:cubicBezTo>
                  <a:pt x="123262" y="20849"/>
                  <a:pt x="120661" y="25474"/>
                  <a:pt x="116506" y="28244"/>
                </a:cubicBezTo>
                <a:cubicBezTo>
                  <a:pt x="113410" y="30308"/>
                  <a:pt x="109445" y="30597"/>
                  <a:pt x="105915" y="31774"/>
                </a:cubicBezTo>
                <a:cubicBezTo>
                  <a:pt x="102384" y="34128"/>
                  <a:pt x="99118" y="36937"/>
                  <a:pt x="95323" y="38835"/>
                </a:cubicBezTo>
                <a:cubicBezTo>
                  <a:pt x="90254" y="41370"/>
                  <a:pt x="75141" y="44763"/>
                  <a:pt x="70610" y="45896"/>
                </a:cubicBezTo>
                <a:cubicBezTo>
                  <a:pt x="67079" y="48250"/>
                  <a:pt x="63018" y="49957"/>
                  <a:pt x="60018" y="52957"/>
                </a:cubicBezTo>
                <a:cubicBezTo>
                  <a:pt x="52623" y="60352"/>
                  <a:pt x="47643" y="75994"/>
                  <a:pt x="45896" y="84732"/>
                </a:cubicBezTo>
                <a:cubicBezTo>
                  <a:pt x="44799" y="90220"/>
                  <a:pt x="43386" y="108935"/>
                  <a:pt x="35305" y="112976"/>
                </a:cubicBezTo>
                <a:cubicBezTo>
                  <a:pt x="20042" y="120608"/>
                  <a:pt x="13063" y="120037"/>
                  <a:pt x="0" y="120037"/>
                </a:cubicBezTo>
              </a:path>
            </a:pathLst>
          </a:cu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4169523" y="6008914"/>
            <a:ext cx="70610" cy="20858"/>
          </a:xfrm>
          <a:custGeom>
            <a:avLst/>
            <a:gdLst>
              <a:gd name="connsiteX0" fmla="*/ 0 w 70610"/>
              <a:gd name="connsiteY0" fmla="*/ 14122 h 20858"/>
              <a:gd name="connsiteX1" fmla="*/ 67079 w 70610"/>
              <a:gd name="connsiteY1" fmla="*/ 3531 h 20858"/>
              <a:gd name="connsiteX2" fmla="*/ 70610 w 70610"/>
              <a:gd name="connsiteY2" fmla="*/ 0 h 2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610" h="20858">
                <a:moveTo>
                  <a:pt x="0" y="14122"/>
                </a:moveTo>
                <a:cubicBezTo>
                  <a:pt x="46555" y="11213"/>
                  <a:pt x="43977" y="20858"/>
                  <a:pt x="67079" y="3531"/>
                </a:cubicBezTo>
                <a:cubicBezTo>
                  <a:pt x="68411" y="2532"/>
                  <a:pt x="69433" y="1177"/>
                  <a:pt x="70610" y="0"/>
                </a:cubicBezTo>
              </a:path>
            </a:pathLst>
          </a:cu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4173054" y="2976213"/>
            <a:ext cx="29566" cy="116507"/>
          </a:xfrm>
          <a:custGeom>
            <a:avLst/>
            <a:gdLst>
              <a:gd name="connsiteX0" fmla="*/ 21182 w 29566"/>
              <a:gd name="connsiteY0" fmla="*/ 0 h 116507"/>
              <a:gd name="connsiteX1" fmla="*/ 28243 w 29566"/>
              <a:gd name="connsiteY1" fmla="*/ 10592 h 116507"/>
              <a:gd name="connsiteX2" fmla="*/ 17652 w 29566"/>
              <a:gd name="connsiteY2" fmla="*/ 38836 h 116507"/>
              <a:gd name="connsiteX3" fmla="*/ 7060 w 29566"/>
              <a:gd name="connsiteY3" fmla="*/ 49427 h 116507"/>
              <a:gd name="connsiteX4" fmla="*/ 7060 w 29566"/>
              <a:gd name="connsiteY4" fmla="*/ 70610 h 116507"/>
              <a:gd name="connsiteX5" fmla="*/ 17652 w 29566"/>
              <a:gd name="connsiteY5" fmla="*/ 74141 h 116507"/>
              <a:gd name="connsiteX6" fmla="*/ 17652 w 29566"/>
              <a:gd name="connsiteY6" fmla="*/ 112976 h 116507"/>
              <a:gd name="connsiteX7" fmla="*/ 7060 w 29566"/>
              <a:gd name="connsiteY7" fmla="*/ 116507 h 11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66" h="116507">
                <a:moveTo>
                  <a:pt x="21182" y="0"/>
                </a:moveTo>
                <a:cubicBezTo>
                  <a:pt x="23536" y="3531"/>
                  <a:pt x="27717" y="6382"/>
                  <a:pt x="28243" y="10592"/>
                </a:cubicBezTo>
                <a:cubicBezTo>
                  <a:pt x="29566" y="21174"/>
                  <a:pt x="24021" y="31193"/>
                  <a:pt x="17652" y="38836"/>
                </a:cubicBezTo>
                <a:cubicBezTo>
                  <a:pt x="14456" y="42672"/>
                  <a:pt x="10591" y="45897"/>
                  <a:pt x="7060" y="49427"/>
                </a:cubicBezTo>
                <a:cubicBezTo>
                  <a:pt x="4707" y="56487"/>
                  <a:pt x="0" y="63550"/>
                  <a:pt x="7060" y="70610"/>
                </a:cubicBezTo>
                <a:cubicBezTo>
                  <a:pt x="9692" y="73242"/>
                  <a:pt x="14121" y="72964"/>
                  <a:pt x="17652" y="74141"/>
                </a:cubicBezTo>
                <a:cubicBezTo>
                  <a:pt x="22467" y="88588"/>
                  <a:pt x="26016" y="94157"/>
                  <a:pt x="17652" y="112976"/>
                </a:cubicBezTo>
                <a:cubicBezTo>
                  <a:pt x="16141" y="116377"/>
                  <a:pt x="7060" y="116507"/>
                  <a:pt x="7060" y="116507"/>
                </a:cubicBezTo>
              </a:path>
            </a:pathLst>
          </a:cu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7045187" y="4335456"/>
            <a:ext cx="12286" cy="257727"/>
          </a:xfrm>
          <a:custGeom>
            <a:avLst/>
            <a:gdLst>
              <a:gd name="connsiteX0" fmla="*/ 5225 w 12286"/>
              <a:gd name="connsiteY0" fmla="*/ 0 h 257727"/>
              <a:gd name="connsiteX1" fmla="*/ 1695 w 12286"/>
              <a:gd name="connsiteY1" fmla="*/ 17653 h 257727"/>
              <a:gd name="connsiteX2" fmla="*/ 5225 w 12286"/>
              <a:gd name="connsiteY2" fmla="*/ 49427 h 257727"/>
              <a:gd name="connsiteX3" fmla="*/ 8756 w 12286"/>
              <a:gd name="connsiteY3" fmla="*/ 91793 h 257727"/>
              <a:gd name="connsiteX4" fmla="*/ 5225 w 12286"/>
              <a:gd name="connsiteY4" fmla="*/ 169464 h 257727"/>
              <a:gd name="connsiteX5" fmla="*/ 1695 w 12286"/>
              <a:gd name="connsiteY5" fmla="*/ 183586 h 257727"/>
              <a:gd name="connsiteX6" fmla="*/ 8756 w 12286"/>
              <a:gd name="connsiteY6" fmla="*/ 250666 h 257727"/>
              <a:gd name="connsiteX7" fmla="*/ 12286 w 12286"/>
              <a:gd name="connsiteY7" fmla="*/ 257727 h 25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86" h="257727">
                <a:moveTo>
                  <a:pt x="5225" y="0"/>
                </a:moveTo>
                <a:cubicBezTo>
                  <a:pt x="4048" y="5884"/>
                  <a:pt x="1695" y="11652"/>
                  <a:pt x="1695" y="17653"/>
                </a:cubicBezTo>
                <a:cubicBezTo>
                  <a:pt x="1695" y="28309"/>
                  <a:pt x="4215" y="38819"/>
                  <a:pt x="5225" y="49427"/>
                </a:cubicBezTo>
                <a:cubicBezTo>
                  <a:pt x="6569" y="63534"/>
                  <a:pt x="7579" y="77671"/>
                  <a:pt x="8756" y="91793"/>
                </a:cubicBezTo>
                <a:cubicBezTo>
                  <a:pt x="7579" y="117683"/>
                  <a:pt x="7213" y="143623"/>
                  <a:pt x="5225" y="169464"/>
                </a:cubicBezTo>
                <a:cubicBezTo>
                  <a:pt x="4853" y="174302"/>
                  <a:pt x="1695" y="178734"/>
                  <a:pt x="1695" y="183586"/>
                </a:cubicBezTo>
                <a:cubicBezTo>
                  <a:pt x="1695" y="210332"/>
                  <a:pt x="0" y="228777"/>
                  <a:pt x="8756" y="250666"/>
                </a:cubicBezTo>
                <a:cubicBezTo>
                  <a:pt x="9733" y="253109"/>
                  <a:pt x="11109" y="255373"/>
                  <a:pt x="12286" y="257727"/>
                </a:cubicBezTo>
              </a:path>
            </a:pathLst>
          </a:cu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994792" y="466026"/>
            <a:ext cx="276260" cy="169033"/>
          </a:xfrm>
          <a:custGeom>
            <a:avLst/>
            <a:gdLst>
              <a:gd name="connsiteX0" fmla="*/ 271849 w 276260"/>
              <a:gd name="connsiteY0" fmla="*/ 151812 h 169033"/>
              <a:gd name="connsiteX1" fmla="*/ 204769 w 276260"/>
              <a:gd name="connsiteY1" fmla="*/ 158873 h 169033"/>
              <a:gd name="connsiteX2" fmla="*/ 194178 w 276260"/>
              <a:gd name="connsiteY2" fmla="*/ 162403 h 169033"/>
              <a:gd name="connsiteX3" fmla="*/ 169464 w 276260"/>
              <a:gd name="connsiteY3" fmla="*/ 165934 h 169033"/>
              <a:gd name="connsiteX4" fmla="*/ 148281 w 276260"/>
              <a:gd name="connsiteY4" fmla="*/ 155342 h 169033"/>
              <a:gd name="connsiteX5" fmla="*/ 137690 w 276260"/>
              <a:gd name="connsiteY5" fmla="*/ 151812 h 169033"/>
              <a:gd name="connsiteX6" fmla="*/ 120037 w 276260"/>
              <a:gd name="connsiteY6" fmla="*/ 130629 h 169033"/>
              <a:gd name="connsiteX7" fmla="*/ 98854 w 276260"/>
              <a:gd name="connsiteY7" fmla="*/ 112976 h 169033"/>
              <a:gd name="connsiteX8" fmla="*/ 91793 w 276260"/>
              <a:gd name="connsiteY8" fmla="*/ 102385 h 169033"/>
              <a:gd name="connsiteX9" fmla="*/ 70610 w 276260"/>
              <a:gd name="connsiteY9" fmla="*/ 81202 h 169033"/>
              <a:gd name="connsiteX10" fmla="*/ 52958 w 276260"/>
              <a:gd name="connsiteY10" fmla="*/ 60019 h 169033"/>
              <a:gd name="connsiteX11" fmla="*/ 42366 w 276260"/>
              <a:gd name="connsiteY11" fmla="*/ 52958 h 169033"/>
              <a:gd name="connsiteX12" fmla="*/ 17653 w 276260"/>
              <a:gd name="connsiteY12" fmla="*/ 24714 h 169033"/>
              <a:gd name="connsiteX13" fmla="*/ 0 w 276260"/>
              <a:gd name="connsiteY13" fmla="*/ 0 h 16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6260" h="169033">
                <a:moveTo>
                  <a:pt x="271849" y="151812"/>
                </a:moveTo>
                <a:cubicBezTo>
                  <a:pt x="241132" y="162049"/>
                  <a:pt x="276260" y="151348"/>
                  <a:pt x="204769" y="158873"/>
                </a:cubicBezTo>
                <a:cubicBezTo>
                  <a:pt x="201068" y="159263"/>
                  <a:pt x="197827" y="161673"/>
                  <a:pt x="194178" y="162403"/>
                </a:cubicBezTo>
                <a:cubicBezTo>
                  <a:pt x="186018" y="164035"/>
                  <a:pt x="177702" y="164757"/>
                  <a:pt x="169464" y="165934"/>
                </a:cubicBezTo>
                <a:cubicBezTo>
                  <a:pt x="142837" y="157057"/>
                  <a:pt x="175664" y="169033"/>
                  <a:pt x="148281" y="155342"/>
                </a:cubicBezTo>
                <a:cubicBezTo>
                  <a:pt x="144953" y="153678"/>
                  <a:pt x="141220" y="152989"/>
                  <a:pt x="137690" y="151812"/>
                </a:cubicBezTo>
                <a:cubicBezTo>
                  <a:pt x="130746" y="141395"/>
                  <a:pt x="130233" y="139126"/>
                  <a:pt x="120037" y="130629"/>
                </a:cubicBezTo>
                <a:cubicBezTo>
                  <a:pt x="104890" y="118007"/>
                  <a:pt x="112918" y="129853"/>
                  <a:pt x="98854" y="112976"/>
                </a:cubicBezTo>
                <a:cubicBezTo>
                  <a:pt x="96138" y="109716"/>
                  <a:pt x="94612" y="105556"/>
                  <a:pt x="91793" y="102385"/>
                </a:cubicBezTo>
                <a:cubicBezTo>
                  <a:pt x="85159" y="94922"/>
                  <a:pt x="76149" y="89511"/>
                  <a:pt x="70610" y="81202"/>
                </a:cubicBezTo>
                <a:cubicBezTo>
                  <a:pt x="63668" y="70788"/>
                  <a:pt x="63152" y="68513"/>
                  <a:pt x="52958" y="60019"/>
                </a:cubicBezTo>
                <a:cubicBezTo>
                  <a:pt x="49698" y="57303"/>
                  <a:pt x="45897" y="55312"/>
                  <a:pt x="42366" y="52958"/>
                </a:cubicBezTo>
                <a:cubicBezTo>
                  <a:pt x="25890" y="28245"/>
                  <a:pt x="35305" y="36482"/>
                  <a:pt x="17653" y="24714"/>
                </a:cubicBezTo>
                <a:cubicBezTo>
                  <a:pt x="2608" y="2146"/>
                  <a:pt x="9532" y="9532"/>
                  <a:pt x="0" y="0"/>
                </a:cubicBezTo>
              </a:path>
            </a:pathLst>
          </a:cu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4162257" y="6026567"/>
            <a:ext cx="39040" cy="215360"/>
          </a:xfrm>
          <a:custGeom>
            <a:avLst/>
            <a:gdLst>
              <a:gd name="connsiteX0" fmla="*/ 10796 w 39040"/>
              <a:gd name="connsiteY0" fmla="*/ 0 h 215360"/>
              <a:gd name="connsiteX1" fmla="*/ 3735 w 39040"/>
              <a:gd name="connsiteY1" fmla="*/ 84732 h 215360"/>
              <a:gd name="connsiteX2" fmla="*/ 7266 w 39040"/>
              <a:gd name="connsiteY2" fmla="*/ 162403 h 215360"/>
              <a:gd name="connsiteX3" fmla="*/ 24918 w 39040"/>
              <a:gd name="connsiteY3" fmla="*/ 194177 h 215360"/>
              <a:gd name="connsiteX4" fmla="*/ 31979 w 39040"/>
              <a:gd name="connsiteY4" fmla="*/ 204769 h 215360"/>
              <a:gd name="connsiteX5" fmla="*/ 39040 w 39040"/>
              <a:gd name="connsiteY5" fmla="*/ 215360 h 21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40" h="215360">
                <a:moveTo>
                  <a:pt x="10796" y="0"/>
                </a:moveTo>
                <a:cubicBezTo>
                  <a:pt x="0" y="32390"/>
                  <a:pt x="3735" y="17999"/>
                  <a:pt x="3735" y="84732"/>
                </a:cubicBezTo>
                <a:cubicBezTo>
                  <a:pt x="3735" y="110649"/>
                  <a:pt x="5199" y="136568"/>
                  <a:pt x="7266" y="162403"/>
                </a:cubicBezTo>
                <a:cubicBezTo>
                  <a:pt x="8113" y="172996"/>
                  <a:pt x="20969" y="188253"/>
                  <a:pt x="24918" y="194177"/>
                </a:cubicBezTo>
                <a:lnTo>
                  <a:pt x="31979" y="204769"/>
                </a:lnTo>
                <a:lnTo>
                  <a:pt x="39040" y="215360"/>
                </a:lnTo>
              </a:path>
            </a:pathLst>
          </a:cu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4116565" y="5309875"/>
            <a:ext cx="52958" cy="201239"/>
          </a:xfrm>
          <a:custGeom>
            <a:avLst/>
            <a:gdLst>
              <a:gd name="connsiteX0" fmla="*/ 38836 w 52958"/>
              <a:gd name="connsiteY0" fmla="*/ 0 h 201239"/>
              <a:gd name="connsiteX1" fmla="*/ 35305 w 52958"/>
              <a:gd name="connsiteY1" fmla="*/ 14122 h 201239"/>
              <a:gd name="connsiteX2" fmla="*/ 24714 w 52958"/>
              <a:gd name="connsiteY2" fmla="*/ 35305 h 201239"/>
              <a:gd name="connsiteX3" fmla="*/ 21183 w 52958"/>
              <a:gd name="connsiteY3" fmla="*/ 49427 h 201239"/>
              <a:gd name="connsiteX4" fmla="*/ 0 w 52958"/>
              <a:gd name="connsiteY4" fmla="*/ 60018 h 201239"/>
              <a:gd name="connsiteX5" fmla="*/ 10592 w 52958"/>
              <a:gd name="connsiteY5" fmla="*/ 63549 h 201239"/>
              <a:gd name="connsiteX6" fmla="*/ 31775 w 52958"/>
              <a:gd name="connsiteY6" fmla="*/ 63549 h 201239"/>
              <a:gd name="connsiteX7" fmla="*/ 38836 w 52958"/>
              <a:gd name="connsiteY7" fmla="*/ 74140 h 201239"/>
              <a:gd name="connsiteX8" fmla="*/ 31775 w 52958"/>
              <a:gd name="connsiteY8" fmla="*/ 95323 h 201239"/>
              <a:gd name="connsiteX9" fmla="*/ 42366 w 52958"/>
              <a:gd name="connsiteY9" fmla="*/ 141220 h 201239"/>
              <a:gd name="connsiteX10" fmla="*/ 45897 w 52958"/>
              <a:gd name="connsiteY10" fmla="*/ 151811 h 201239"/>
              <a:gd name="connsiteX11" fmla="*/ 52958 w 52958"/>
              <a:gd name="connsiteY11" fmla="*/ 162403 h 201239"/>
              <a:gd name="connsiteX12" fmla="*/ 49427 w 52958"/>
              <a:gd name="connsiteY12" fmla="*/ 201239 h 20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958" h="201239">
                <a:moveTo>
                  <a:pt x="38836" y="0"/>
                </a:moveTo>
                <a:cubicBezTo>
                  <a:pt x="37659" y="4707"/>
                  <a:pt x="37217" y="9662"/>
                  <a:pt x="35305" y="14122"/>
                </a:cubicBezTo>
                <a:cubicBezTo>
                  <a:pt x="22041" y="45070"/>
                  <a:pt x="33216" y="5549"/>
                  <a:pt x="24714" y="35305"/>
                </a:cubicBezTo>
                <a:cubicBezTo>
                  <a:pt x="23381" y="39971"/>
                  <a:pt x="23875" y="45390"/>
                  <a:pt x="21183" y="49427"/>
                </a:cubicBezTo>
                <a:cubicBezTo>
                  <a:pt x="17271" y="55294"/>
                  <a:pt x="6043" y="58004"/>
                  <a:pt x="0" y="60018"/>
                </a:cubicBezTo>
                <a:cubicBezTo>
                  <a:pt x="3531" y="61195"/>
                  <a:pt x="6870" y="63549"/>
                  <a:pt x="10592" y="63549"/>
                </a:cubicBezTo>
                <a:cubicBezTo>
                  <a:pt x="38837" y="63549"/>
                  <a:pt x="3528" y="54133"/>
                  <a:pt x="31775" y="63549"/>
                </a:cubicBezTo>
                <a:cubicBezTo>
                  <a:pt x="34129" y="67079"/>
                  <a:pt x="38836" y="69897"/>
                  <a:pt x="38836" y="74140"/>
                </a:cubicBezTo>
                <a:cubicBezTo>
                  <a:pt x="38836" y="81583"/>
                  <a:pt x="31775" y="95323"/>
                  <a:pt x="31775" y="95323"/>
                </a:cubicBezTo>
                <a:cubicBezTo>
                  <a:pt x="36357" y="127402"/>
                  <a:pt x="32674" y="112146"/>
                  <a:pt x="42366" y="141220"/>
                </a:cubicBezTo>
                <a:cubicBezTo>
                  <a:pt x="43543" y="144750"/>
                  <a:pt x="43833" y="148715"/>
                  <a:pt x="45897" y="151811"/>
                </a:cubicBezTo>
                <a:lnTo>
                  <a:pt x="52958" y="162403"/>
                </a:lnTo>
                <a:cubicBezTo>
                  <a:pt x="47429" y="184517"/>
                  <a:pt x="49427" y="171673"/>
                  <a:pt x="49427" y="201239"/>
                </a:cubicBezTo>
              </a:path>
            </a:pathLst>
          </a:cu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8014239" y="1578134"/>
            <a:ext cx="215361" cy="91793"/>
          </a:xfrm>
          <a:custGeom>
            <a:avLst/>
            <a:gdLst>
              <a:gd name="connsiteX0" fmla="*/ 0 w 215361"/>
              <a:gd name="connsiteY0" fmla="*/ 91793 h 91793"/>
              <a:gd name="connsiteX1" fmla="*/ 17653 w 215361"/>
              <a:gd name="connsiteY1" fmla="*/ 88263 h 91793"/>
              <a:gd name="connsiteX2" fmla="*/ 28244 w 215361"/>
              <a:gd name="connsiteY2" fmla="*/ 84732 h 91793"/>
              <a:gd name="connsiteX3" fmla="*/ 81202 w 215361"/>
              <a:gd name="connsiteY3" fmla="*/ 88263 h 91793"/>
              <a:gd name="connsiteX4" fmla="*/ 134159 w 215361"/>
              <a:gd name="connsiteY4" fmla="*/ 81202 h 91793"/>
              <a:gd name="connsiteX5" fmla="*/ 144751 w 215361"/>
              <a:gd name="connsiteY5" fmla="*/ 77671 h 91793"/>
              <a:gd name="connsiteX6" fmla="*/ 176525 w 215361"/>
              <a:gd name="connsiteY6" fmla="*/ 60019 h 91793"/>
              <a:gd name="connsiteX7" fmla="*/ 197708 w 215361"/>
              <a:gd name="connsiteY7" fmla="*/ 45897 h 91793"/>
              <a:gd name="connsiteX8" fmla="*/ 208300 w 215361"/>
              <a:gd name="connsiteY8" fmla="*/ 14122 h 91793"/>
              <a:gd name="connsiteX9" fmla="*/ 215361 w 215361"/>
              <a:gd name="connsiteY9" fmla="*/ 0 h 9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361" h="91793">
                <a:moveTo>
                  <a:pt x="0" y="91793"/>
                </a:moveTo>
                <a:cubicBezTo>
                  <a:pt x="5884" y="90616"/>
                  <a:pt x="11831" y="89718"/>
                  <a:pt x="17653" y="88263"/>
                </a:cubicBezTo>
                <a:cubicBezTo>
                  <a:pt x="21263" y="87360"/>
                  <a:pt x="24523" y="84732"/>
                  <a:pt x="28244" y="84732"/>
                </a:cubicBezTo>
                <a:cubicBezTo>
                  <a:pt x="45936" y="84732"/>
                  <a:pt x="63549" y="87086"/>
                  <a:pt x="81202" y="88263"/>
                </a:cubicBezTo>
                <a:cubicBezTo>
                  <a:pt x="103250" y="86058"/>
                  <a:pt x="114665" y="86076"/>
                  <a:pt x="134159" y="81202"/>
                </a:cubicBezTo>
                <a:cubicBezTo>
                  <a:pt x="137770" y="80299"/>
                  <a:pt x="141498" y="79478"/>
                  <a:pt x="144751" y="77671"/>
                </a:cubicBezTo>
                <a:cubicBezTo>
                  <a:pt x="181167" y="57440"/>
                  <a:pt x="152561" y="68006"/>
                  <a:pt x="176525" y="60019"/>
                </a:cubicBezTo>
                <a:cubicBezTo>
                  <a:pt x="183586" y="55312"/>
                  <a:pt x="195024" y="53948"/>
                  <a:pt x="197708" y="45897"/>
                </a:cubicBezTo>
                <a:lnTo>
                  <a:pt x="208300" y="14122"/>
                </a:lnTo>
                <a:cubicBezTo>
                  <a:pt x="212357" y="1951"/>
                  <a:pt x="209198" y="6163"/>
                  <a:pt x="215361" y="0"/>
                </a:cubicBezTo>
              </a:path>
            </a:pathLst>
          </a:cu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3488136" y="5525236"/>
            <a:ext cx="152031" cy="187116"/>
          </a:xfrm>
          <a:custGeom>
            <a:avLst/>
            <a:gdLst>
              <a:gd name="connsiteX0" fmla="*/ 0 w 152031"/>
              <a:gd name="connsiteY0" fmla="*/ 14122 h 187116"/>
              <a:gd name="connsiteX1" fmla="*/ 14122 w 152031"/>
              <a:gd name="connsiteY1" fmla="*/ 10591 h 187116"/>
              <a:gd name="connsiteX2" fmla="*/ 24713 w 152031"/>
              <a:gd name="connsiteY2" fmla="*/ 3530 h 187116"/>
              <a:gd name="connsiteX3" fmla="*/ 35305 w 152031"/>
              <a:gd name="connsiteY3" fmla="*/ 0 h 187116"/>
              <a:gd name="connsiteX4" fmla="*/ 42366 w 152031"/>
              <a:gd name="connsiteY4" fmla="*/ 10591 h 187116"/>
              <a:gd name="connsiteX5" fmla="*/ 35305 w 152031"/>
              <a:gd name="connsiteY5" fmla="*/ 52957 h 187116"/>
              <a:gd name="connsiteX6" fmla="*/ 49427 w 152031"/>
              <a:gd name="connsiteY6" fmla="*/ 67079 h 187116"/>
              <a:gd name="connsiteX7" fmla="*/ 60018 w 152031"/>
              <a:gd name="connsiteY7" fmla="*/ 74140 h 187116"/>
              <a:gd name="connsiteX8" fmla="*/ 81201 w 152031"/>
              <a:gd name="connsiteY8" fmla="*/ 81201 h 187116"/>
              <a:gd name="connsiteX9" fmla="*/ 134159 w 152031"/>
              <a:gd name="connsiteY9" fmla="*/ 88262 h 187116"/>
              <a:gd name="connsiteX10" fmla="*/ 137689 w 152031"/>
              <a:gd name="connsiteY10" fmla="*/ 98854 h 187116"/>
              <a:gd name="connsiteX11" fmla="*/ 148281 w 152031"/>
              <a:gd name="connsiteY11" fmla="*/ 120037 h 187116"/>
              <a:gd name="connsiteX12" fmla="*/ 151811 w 152031"/>
              <a:gd name="connsiteY12" fmla="*/ 187116 h 18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2031" h="187116">
                <a:moveTo>
                  <a:pt x="0" y="14122"/>
                </a:moveTo>
                <a:cubicBezTo>
                  <a:pt x="4707" y="12945"/>
                  <a:pt x="9662" y="12503"/>
                  <a:pt x="14122" y="10591"/>
                </a:cubicBezTo>
                <a:cubicBezTo>
                  <a:pt x="18022" y="8920"/>
                  <a:pt x="20918" y="5427"/>
                  <a:pt x="24713" y="3530"/>
                </a:cubicBezTo>
                <a:cubicBezTo>
                  <a:pt x="28042" y="1866"/>
                  <a:pt x="31774" y="1177"/>
                  <a:pt x="35305" y="0"/>
                </a:cubicBezTo>
                <a:cubicBezTo>
                  <a:pt x="37659" y="3530"/>
                  <a:pt x="41982" y="6365"/>
                  <a:pt x="42366" y="10591"/>
                </a:cubicBezTo>
                <a:cubicBezTo>
                  <a:pt x="43467" y="22709"/>
                  <a:pt x="38459" y="40339"/>
                  <a:pt x="35305" y="52957"/>
                </a:cubicBezTo>
                <a:cubicBezTo>
                  <a:pt x="40953" y="69905"/>
                  <a:pt x="34363" y="59547"/>
                  <a:pt x="49427" y="67079"/>
                </a:cubicBezTo>
                <a:cubicBezTo>
                  <a:pt x="53222" y="68976"/>
                  <a:pt x="56141" y="72417"/>
                  <a:pt x="60018" y="74140"/>
                </a:cubicBezTo>
                <a:cubicBezTo>
                  <a:pt x="66819" y="77163"/>
                  <a:pt x="74140" y="78847"/>
                  <a:pt x="81201" y="81201"/>
                </a:cubicBezTo>
                <a:cubicBezTo>
                  <a:pt x="105239" y="89214"/>
                  <a:pt x="88076" y="84422"/>
                  <a:pt x="134159" y="88262"/>
                </a:cubicBezTo>
                <a:cubicBezTo>
                  <a:pt x="135336" y="91793"/>
                  <a:pt x="136025" y="95525"/>
                  <a:pt x="137689" y="98854"/>
                </a:cubicBezTo>
                <a:cubicBezTo>
                  <a:pt x="151380" y="126238"/>
                  <a:pt x="139403" y="93406"/>
                  <a:pt x="148281" y="120037"/>
                </a:cubicBezTo>
                <a:cubicBezTo>
                  <a:pt x="152031" y="180048"/>
                  <a:pt x="151811" y="157659"/>
                  <a:pt x="151811" y="187116"/>
                </a:cubicBezTo>
              </a:path>
            </a:pathLst>
          </a:cu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6923784" y="2151142"/>
            <a:ext cx="98676" cy="102878"/>
          </a:xfrm>
          <a:custGeom>
            <a:avLst/>
            <a:gdLst>
              <a:gd name="connsiteX0" fmla="*/ 98676 w 98676"/>
              <a:gd name="connsiteY0" fmla="*/ 0 h 102878"/>
              <a:gd name="connsiteX1" fmla="*/ 88809 w 98676"/>
              <a:gd name="connsiteY1" fmla="*/ 6579 h 102878"/>
              <a:gd name="connsiteX2" fmla="*/ 85520 w 98676"/>
              <a:gd name="connsiteY2" fmla="*/ 16446 h 102878"/>
              <a:gd name="connsiteX3" fmla="*/ 78941 w 98676"/>
              <a:gd name="connsiteY3" fmla="*/ 23025 h 102878"/>
              <a:gd name="connsiteX4" fmla="*/ 62495 w 98676"/>
              <a:gd name="connsiteY4" fmla="*/ 36182 h 102878"/>
              <a:gd name="connsiteX5" fmla="*/ 46049 w 98676"/>
              <a:gd name="connsiteY5" fmla="*/ 52628 h 102878"/>
              <a:gd name="connsiteX6" fmla="*/ 39471 w 98676"/>
              <a:gd name="connsiteY6" fmla="*/ 62495 h 102878"/>
              <a:gd name="connsiteX7" fmla="*/ 29603 w 98676"/>
              <a:gd name="connsiteY7" fmla="*/ 65785 h 102878"/>
              <a:gd name="connsiteX8" fmla="*/ 23025 w 98676"/>
              <a:gd name="connsiteY8" fmla="*/ 75652 h 102878"/>
              <a:gd name="connsiteX9" fmla="*/ 19735 w 98676"/>
              <a:gd name="connsiteY9" fmla="*/ 85520 h 102878"/>
              <a:gd name="connsiteX10" fmla="*/ 9868 w 98676"/>
              <a:gd name="connsiteY10" fmla="*/ 92098 h 102878"/>
              <a:gd name="connsiteX11" fmla="*/ 0 w 98676"/>
              <a:gd name="connsiteY11" fmla="*/ 101966 h 10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676" h="102878">
                <a:moveTo>
                  <a:pt x="98676" y="0"/>
                </a:moveTo>
                <a:cubicBezTo>
                  <a:pt x="95387" y="2193"/>
                  <a:pt x="91278" y="3492"/>
                  <a:pt x="88809" y="6579"/>
                </a:cubicBezTo>
                <a:cubicBezTo>
                  <a:pt x="86643" y="9286"/>
                  <a:pt x="87304" y="13473"/>
                  <a:pt x="85520" y="16446"/>
                </a:cubicBezTo>
                <a:cubicBezTo>
                  <a:pt x="83924" y="19105"/>
                  <a:pt x="80878" y="20603"/>
                  <a:pt x="78941" y="23025"/>
                </a:cubicBezTo>
                <a:cubicBezTo>
                  <a:pt x="68121" y="36551"/>
                  <a:pt x="78147" y="30965"/>
                  <a:pt x="62495" y="36182"/>
                </a:cubicBezTo>
                <a:cubicBezTo>
                  <a:pt x="57013" y="41664"/>
                  <a:pt x="50349" y="46177"/>
                  <a:pt x="46049" y="52628"/>
                </a:cubicBezTo>
                <a:cubicBezTo>
                  <a:pt x="43856" y="55917"/>
                  <a:pt x="42558" y="60026"/>
                  <a:pt x="39471" y="62495"/>
                </a:cubicBezTo>
                <a:cubicBezTo>
                  <a:pt x="36763" y="64661"/>
                  <a:pt x="32892" y="64688"/>
                  <a:pt x="29603" y="65785"/>
                </a:cubicBezTo>
                <a:cubicBezTo>
                  <a:pt x="27410" y="69074"/>
                  <a:pt x="24793" y="72116"/>
                  <a:pt x="23025" y="75652"/>
                </a:cubicBezTo>
                <a:cubicBezTo>
                  <a:pt x="21474" y="78753"/>
                  <a:pt x="21901" y="82812"/>
                  <a:pt x="19735" y="85520"/>
                </a:cubicBezTo>
                <a:cubicBezTo>
                  <a:pt x="17266" y="88607"/>
                  <a:pt x="13157" y="89905"/>
                  <a:pt x="9868" y="92098"/>
                </a:cubicBezTo>
                <a:cubicBezTo>
                  <a:pt x="2681" y="102878"/>
                  <a:pt x="7242" y="101966"/>
                  <a:pt x="0" y="101966"/>
                </a:cubicBezTo>
              </a:path>
            </a:pathLst>
          </a:cu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7054049" y="4573105"/>
            <a:ext cx="7882" cy="169934"/>
          </a:xfrm>
          <a:custGeom>
            <a:avLst/>
            <a:gdLst>
              <a:gd name="connsiteX0" fmla="*/ 7882 w 7882"/>
              <a:gd name="connsiteY0" fmla="*/ 8763 h 169934"/>
              <a:gd name="connsiteX1" fmla="*/ 7882 w 7882"/>
              <a:gd name="connsiteY1" fmla="*/ 90993 h 169934"/>
              <a:gd name="connsiteX2" fmla="*/ 4593 w 7882"/>
              <a:gd name="connsiteY2" fmla="*/ 120596 h 169934"/>
              <a:gd name="connsiteX3" fmla="*/ 1304 w 7882"/>
              <a:gd name="connsiteY3" fmla="*/ 133753 h 169934"/>
              <a:gd name="connsiteX4" fmla="*/ 1304 w 7882"/>
              <a:gd name="connsiteY4" fmla="*/ 169934 h 16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2" h="169934">
                <a:moveTo>
                  <a:pt x="7882" y="8763"/>
                </a:moveTo>
                <a:cubicBezTo>
                  <a:pt x="0" y="56056"/>
                  <a:pt x="7882" y="0"/>
                  <a:pt x="7882" y="90993"/>
                </a:cubicBezTo>
                <a:cubicBezTo>
                  <a:pt x="7882" y="100921"/>
                  <a:pt x="6103" y="110783"/>
                  <a:pt x="4593" y="120596"/>
                </a:cubicBezTo>
                <a:cubicBezTo>
                  <a:pt x="3906" y="125064"/>
                  <a:pt x="1605" y="129242"/>
                  <a:pt x="1304" y="133753"/>
                </a:cubicBezTo>
                <a:cubicBezTo>
                  <a:pt x="502" y="145787"/>
                  <a:pt x="1304" y="157874"/>
                  <a:pt x="1304" y="169934"/>
                </a:cubicBezTo>
              </a:path>
            </a:pathLst>
          </a:cu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3266184" y="4784980"/>
            <a:ext cx="105255" cy="65614"/>
          </a:xfrm>
          <a:custGeom>
            <a:avLst/>
            <a:gdLst>
              <a:gd name="connsiteX0" fmla="*/ 0 w 105255"/>
              <a:gd name="connsiteY0" fmla="*/ 819 h 65614"/>
              <a:gd name="connsiteX1" fmla="*/ 29603 w 105255"/>
              <a:gd name="connsiteY1" fmla="*/ 4108 h 65614"/>
              <a:gd name="connsiteX2" fmla="*/ 36181 w 105255"/>
              <a:gd name="connsiteY2" fmla="*/ 17265 h 65614"/>
              <a:gd name="connsiteX3" fmla="*/ 52628 w 105255"/>
              <a:gd name="connsiteY3" fmla="*/ 30421 h 65614"/>
              <a:gd name="connsiteX4" fmla="*/ 69074 w 105255"/>
              <a:gd name="connsiteY4" fmla="*/ 40289 h 65614"/>
              <a:gd name="connsiteX5" fmla="*/ 78941 w 105255"/>
              <a:gd name="connsiteY5" fmla="*/ 46867 h 65614"/>
              <a:gd name="connsiteX6" fmla="*/ 95387 w 105255"/>
              <a:gd name="connsiteY6" fmla="*/ 60024 h 65614"/>
              <a:gd name="connsiteX7" fmla="*/ 105255 w 105255"/>
              <a:gd name="connsiteY7" fmla="*/ 56735 h 65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55" h="65614">
                <a:moveTo>
                  <a:pt x="0" y="819"/>
                </a:moveTo>
                <a:cubicBezTo>
                  <a:pt x="9868" y="1915"/>
                  <a:pt x="20565" y="0"/>
                  <a:pt x="29603" y="4108"/>
                </a:cubicBezTo>
                <a:cubicBezTo>
                  <a:pt x="34067" y="6137"/>
                  <a:pt x="33461" y="13185"/>
                  <a:pt x="36181" y="17265"/>
                </a:cubicBezTo>
                <a:cubicBezTo>
                  <a:pt x="40719" y="24071"/>
                  <a:pt x="46345" y="25395"/>
                  <a:pt x="52628" y="30421"/>
                </a:cubicBezTo>
                <a:cubicBezTo>
                  <a:pt x="65530" y="40742"/>
                  <a:pt x="51935" y="34576"/>
                  <a:pt x="69074" y="40289"/>
                </a:cubicBezTo>
                <a:cubicBezTo>
                  <a:pt x="72363" y="42482"/>
                  <a:pt x="75854" y="44398"/>
                  <a:pt x="78941" y="46867"/>
                </a:cubicBezTo>
                <a:cubicBezTo>
                  <a:pt x="102374" y="65614"/>
                  <a:pt x="65020" y="39780"/>
                  <a:pt x="95387" y="60024"/>
                </a:cubicBezTo>
                <a:lnTo>
                  <a:pt x="105255" y="56735"/>
                </a:lnTo>
              </a:path>
            </a:pathLst>
          </a:cu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6851422" y="2241651"/>
            <a:ext cx="65784" cy="70663"/>
          </a:xfrm>
          <a:custGeom>
            <a:avLst/>
            <a:gdLst>
              <a:gd name="connsiteX0" fmla="*/ 65784 w 65784"/>
              <a:gd name="connsiteY0" fmla="*/ 8168 h 70663"/>
              <a:gd name="connsiteX1" fmla="*/ 39470 w 65784"/>
              <a:gd name="connsiteY1" fmla="*/ 1589 h 70663"/>
              <a:gd name="connsiteX2" fmla="*/ 42759 w 65784"/>
              <a:gd name="connsiteY2" fmla="*/ 11457 h 70663"/>
              <a:gd name="connsiteX3" fmla="*/ 26313 w 65784"/>
              <a:gd name="connsiteY3" fmla="*/ 34481 h 70663"/>
              <a:gd name="connsiteX4" fmla="*/ 13156 w 65784"/>
              <a:gd name="connsiteY4" fmla="*/ 54217 h 70663"/>
              <a:gd name="connsiteX5" fmla="*/ 6578 w 65784"/>
              <a:gd name="connsiteY5" fmla="*/ 64084 h 70663"/>
              <a:gd name="connsiteX6" fmla="*/ 0 w 65784"/>
              <a:gd name="connsiteY6" fmla="*/ 70663 h 7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84" h="70663">
                <a:moveTo>
                  <a:pt x="65784" y="8168"/>
                </a:moveTo>
                <a:cubicBezTo>
                  <a:pt x="60951" y="6557"/>
                  <a:pt x="42647" y="0"/>
                  <a:pt x="39470" y="1589"/>
                </a:cubicBezTo>
                <a:cubicBezTo>
                  <a:pt x="36369" y="3140"/>
                  <a:pt x="41663" y="8168"/>
                  <a:pt x="42759" y="11457"/>
                </a:cubicBezTo>
                <a:cubicBezTo>
                  <a:pt x="35085" y="34481"/>
                  <a:pt x="42759" y="28999"/>
                  <a:pt x="26313" y="34481"/>
                </a:cubicBezTo>
                <a:cubicBezTo>
                  <a:pt x="20533" y="51823"/>
                  <a:pt x="26844" y="37791"/>
                  <a:pt x="13156" y="54217"/>
                </a:cubicBezTo>
                <a:cubicBezTo>
                  <a:pt x="10625" y="57254"/>
                  <a:pt x="9047" y="60997"/>
                  <a:pt x="6578" y="64084"/>
                </a:cubicBezTo>
                <a:cubicBezTo>
                  <a:pt x="4641" y="66506"/>
                  <a:pt x="0" y="70663"/>
                  <a:pt x="0" y="70663"/>
                </a:cubicBezTo>
              </a:path>
            </a:pathLst>
          </a:cu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7058642" y="4724424"/>
            <a:ext cx="381548" cy="35061"/>
          </a:xfrm>
          <a:custGeom>
            <a:avLst/>
            <a:gdLst>
              <a:gd name="connsiteX0" fmla="*/ 0 w 381548"/>
              <a:gd name="connsiteY0" fmla="*/ 18615 h 35061"/>
              <a:gd name="connsiteX1" fmla="*/ 174328 w 381548"/>
              <a:gd name="connsiteY1" fmla="*/ 8747 h 35061"/>
              <a:gd name="connsiteX2" fmla="*/ 213798 w 381548"/>
              <a:gd name="connsiteY2" fmla="*/ 21904 h 35061"/>
              <a:gd name="connsiteX3" fmla="*/ 220377 w 381548"/>
              <a:gd name="connsiteY3" fmla="*/ 28482 h 35061"/>
              <a:gd name="connsiteX4" fmla="*/ 282872 w 381548"/>
              <a:gd name="connsiteY4" fmla="*/ 28482 h 35061"/>
              <a:gd name="connsiteX5" fmla="*/ 289450 w 381548"/>
              <a:gd name="connsiteY5" fmla="*/ 35061 h 35061"/>
              <a:gd name="connsiteX6" fmla="*/ 325631 w 381548"/>
              <a:gd name="connsiteY6" fmla="*/ 31772 h 35061"/>
              <a:gd name="connsiteX7" fmla="*/ 381548 w 381548"/>
              <a:gd name="connsiteY7" fmla="*/ 28482 h 35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548" h="35061">
                <a:moveTo>
                  <a:pt x="0" y="18615"/>
                </a:moveTo>
                <a:cubicBezTo>
                  <a:pt x="92895" y="7002"/>
                  <a:pt x="34955" y="12514"/>
                  <a:pt x="174328" y="8747"/>
                </a:cubicBezTo>
                <a:cubicBezTo>
                  <a:pt x="235006" y="14263"/>
                  <a:pt x="200655" y="0"/>
                  <a:pt x="213798" y="21904"/>
                </a:cubicBezTo>
                <a:cubicBezTo>
                  <a:pt x="215394" y="24563"/>
                  <a:pt x="218184" y="26289"/>
                  <a:pt x="220377" y="28482"/>
                </a:cubicBezTo>
                <a:cubicBezTo>
                  <a:pt x="245721" y="22146"/>
                  <a:pt x="242890" y="21426"/>
                  <a:pt x="282872" y="28482"/>
                </a:cubicBezTo>
                <a:cubicBezTo>
                  <a:pt x="285926" y="29021"/>
                  <a:pt x="287257" y="32868"/>
                  <a:pt x="289450" y="35061"/>
                </a:cubicBezTo>
                <a:lnTo>
                  <a:pt x="325631" y="31772"/>
                </a:lnTo>
                <a:cubicBezTo>
                  <a:pt x="344255" y="30442"/>
                  <a:pt x="381548" y="28482"/>
                  <a:pt x="381548" y="28482"/>
                </a:cubicBezTo>
              </a:path>
            </a:pathLst>
          </a:cu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7992777" y="1472694"/>
            <a:ext cx="128972" cy="188356"/>
          </a:xfrm>
          <a:custGeom>
            <a:avLst/>
            <a:gdLst>
              <a:gd name="connsiteX0" fmla="*/ 0 w 128972"/>
              <a:gd name="connsiteY0" fmla="*/ 188356 h 188356"/>
              <a:gd name="connsiteX1" fmla="*/ 19735 w 128972"/>
              <a:gd name="connsiteY1" fmla="*/ 181778 h 188356"/>
              <a:gd name="connsiteX2" fmla="*/ 26314 w 128972"/>
              <a:gd name="connsiteY2" fmla="*/ 175200 h 188356"/>
              <a:gd name="connsiteX3" fmla="*/ 46049 w 128972"/>
              <a:gd name="connsiteY3" fmla="*/ 171910 h 188356"/>
              <a:gd name="connsiteX4" fmla="*/ 65784 w 128972"/>
              <a:gd name="connsiteY4" fmla="*/ 165332 h 188356"/>
              <a:gd name="connsiteX5" fmla="*/ 75652 w 128972"/>
              <a:gd name="connsiteY5" fmla="*/ 162043 h 188356"/>
              <a:gd name="connsiteX6" fmla="*/ 88809 w 128972"/>
              <a:gd name="connsiteY6" fmla="*/ 135729 h 188356"/>
              <a:gd name="connsiteX7" fmla="*/ 98676 w 128972"/>
              <a:gd name="connsiteY7" fmla="*/ 115994 h 188356"/>
              <a:gd name="connsiteX8" fmla="*/ 105255 w 128972"/>
              <a:gd name="connsiteY8" fmla="*/ 96259 h 188356"/>
              <a:gd name="connsiteX9" fmla="*/ 108544 w 128972"/>
              <a:gd name="connsiteY9" fmla="*/ 86391 h 188356"/>
              <a:gd name="connsiteX10" fmla="*/ 111833 w 128972"/>
              <a:gd name="connsiteY10" fmla="*/ 76523 h 188356"/>
              <a:gd name="connsiteX11" fmla="*/ 115122 w 128972"/>
              <a:gd name="connsiteY11" fmla="*/ 63366 h 188356"/>
              <a:gd name="connsiteX12" fmla="*/ 121701 w 128972"/>
              <a:gd name="connsiteY12" fmla="*/ 53499 h 188356"/>
              <a:gd name="connsiteX13" fmla="*/ 124990 w 128972"/>
              <a:gd name="connsiteY13" fmla="*/ 23896 h 188356"/>
              <a:gd name="connsiteX14" fmla="*/ 128279 w 128972"/>
              <a:gd name="connsiteY14" fmla="*/ 7450 h 18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8972" h="188356">
                <a:moveTo>
                  <a:pt x="0" y="188356"/>
                </a:moveTo>
                <a:cubicBezTo>
                  <a:pt x="6578" y="186163"/>
                  <a:pt x="14831" y="186681"/>
                  <a:pt x="19735" y="181778"/>
                </a:cubicBezTo>
                <a:cubicBezTo>
                  <a:pt x="21928" y="179585"/>
                  <a:pt x="23410" y="176289"/>
                  <a:pt x="26314" y="175200"/>
                </a:cubicBezTo>
                <a:cubicBezTo>
                  <a:pt x="32558" y="172858"/>
                  <a:pt x="39579" y="173528"/>
                  <a:pt x="46049" y="171910"/>
                </a:cubicBezTo>
                <a:cubicBezTo>
                  <a:pt x="52776" y="170228"/>
                  <a:pt x="59206" y="167525"/>
                  <a:pt x="65784" y="165332"/>
                </a:cubicBezTo>
                <a:lnTo>
                  <a:pt x="75652" y="162043"/>
                </a:lnTo>
                <a:cubicBezTo>
                  <a:pt x="83211" y="139365"/>
                  <a:pt x="77326" y="147210"/>
                  <a:pt x="88809" y="135729"/>
                </a:cubicBezTo>
                <a:cubicBezTo>
                  <a:pt x="100800" y="99753"/>
                  <a:pt x="81679" y="154236"/>
                  <a:pt x="98676" y="115994"/>
                </a:cubicBezTo>
                <a:cubicBezTo>
                  <a:pt x="101492" y="109657"/>
                  <a:pt x="103062" y="102837"/>
                  <a:pt x="105255" y="96259"/>
                </a:cubicBezTo>
                <a:lnTo>
                  <a:pt x="108544" y="86391"/>
                </a:lnTo>
                <a:cubicBezTo>
                  <a:pt x="109640" y="83102"/>
                  <a:pt x="110992" y="79887"/>
                  <a:pt x="111833" y="76523"/>
                </a:cubicBezTo>
                <a:cubicBezTo>
                  <a:pt x="112929" y="72137"/>
                  <a:pt x="113341" y="67521"/>
                  <a:pt x="115122" y="63366"/>
                </a:cubicBezTo>
                <a:cubicBezTo>
                  <a:pt x="116679" y="59733"/>
                  <a:pt x="119508" y="56788"/>
                  <a:pt x="121701" y="53499"/>
                </a:cubicBezTo>
                <a:cubicBezTo>
                  <a:pt x="122797" y="43631"/>
                  <a:pt x="123358" y="33689"/>
                  <a:pt x="124990" y="23896"/>
                </a:cubicBezTo>
                <a:cubicBezTo>
                  <a:pt x="128972" y="0"/>
                  <a:pt x="128279" y="25051"/>
                  <a:pt x="128279" y="7450"/>
                </a:cubicBezTo>
              </a:path>
            </a:pathLst>
          </a:cu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7979620" y="1667629"/>
            <a:ext cx="52627" cy="177617"/>
          </a:xfrm>
          <a:custGeom>
            <a:avLst/>
            <a:gdLst>
              <a:gd name="connsiteX0" fmla="*/ 0 w 52627"/>
              <a:gd name="connsiteY0" fmla="*/ 177617 h 177617"/>
              <a:gd name="connsiteX1" fmla="*/ 9868 w 52627"/>
              <a:gd name="connsiteY1" fmla="*/ 174328 h 177617"/>
              <a:gd name="connsiteX2" fmla="*/ 16446 w 52627"/>
              <a:gd name="connsiteY2" fmla="*/ 154593 h 177617"/>
              <a:gd name="connsiteX3" fmla="*/ 19735 w 52627"/>
              <a:gd name="connsiteY3" fmla="*/ 111833 h 177617"/>
              <a:gd name="connsiteX4" fmla="*/ 26314 w 52627"/>
              <a:gd name="connsiteY4" fmla="*/ 101965 h 177617"/>
              <a:gd name="connsiteX5" fmla="*/ 29603 w 52627"/>
              <a:gd name="connsiteY5" fmla="*/ 92098 h 177617"/>
              <a:gd name="connsiteX6" fmla="*/ 36181 w 52627"/>
              <a:gd name="connsiteY6" fmla="*/ 82230 h 177617"/>
              <a:gd name="connsiteX7" fmla="*/ 46049 w 52627"/>
              <a:gd name="connsiteY7" fmla="*/ 62495 h 177617"/>
              <a:gd name="connsiteX8" fmla="*/ 52627 w 52627"/>
              <a:gd name="connsiteY8" fmla="*/ 39470 h 177617"/>
              <a:gd name="connsiteX9" fmla="*/ 49338 w 52627"/>
              <a:gd name="connsiteY9" fmla="*/ 29603 h 177617"/>
              <a:gd name="connsiteX10" fmla="*/ 39471 w 52627"/>
              <a:gd name="connsiteY10" fmla="*/ 26313 h 177617"/>
              <a:gd name="connsiteX11" fmla="*/ 23025 w 52627"/>
              <a:gd name="connsiteY11" fmla="*/ 9867 h 177617"/>
              <a:gd name="connsiteX12" fmla="*/ 16446 w 52627"/>
              <a:gd name="connsiteY12" fmla="*/ 0 h 17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627" h="177617">
                <a:moveTo>
                  <a:pt x="0" y="177617"/>
                </a:moveTo>
                <a:cubicBezTo>
                  <a:pt x="3289" y="176521"/>
                  <a:pt x="7853" y="177149"/>
                  <a:pt x="9868" y="174328"/>
                </a:cubicBezTo>
                <a:cubicBezTo>
                  <a:pt x="13898" y="168685"/>
                  <a:pt x="16446" y="154593"/>
                  <a:pt x="16446" y="154593"/>
                </a:cubicBezTo>
                <a:cubicBezTo>
                  <a:pt x="17542" y="140340"/>
                  <a:pt x="17100" y="125884"/>
                  <a:pt x="19735" y="111833"/>
                </a:cubicBezTo>
                <a:cubicBezTo>
                  <a:pt x="20464" y="107947"/>
                  <a:pt x="24546" y="105501"/>
                  <a:pt x="26314" y="101965"/>
                </a:cubicBezTo>
                <a:cubicBezTo>
                  <a:pt x="27865" y="98864"/>
                  <a:pt x="28053" y="95199"/>
                  <a:pt x="29603" y="92098"/>
                </a:cubicBezTo>
                <a:cubicBezTo>
                  <a:pt x="31371" y="88562"/>
                  <a:pt x="34413" y="85766"/>
                  <a:pt x="36181" y="82230"/>
                </a:cubicBezTo>
                <a:cubicBezTo>
                  <a:pt x="49796" y="55000"/>
                  <a:pt x="27202" y="90766"/>
                  <a:pt x="46049" y="62495"/>
                </a:cubicBezTo>
                <a:cubicBezTo>
                  <a:pt x="47600" y="57842"/>
                  <a:pt x="52627" y="43600"/>
                  <a:pt x="52627" y="39470"/>
                </a:cubicBezTo>
                <a:cubicBezTo>
                  <a:pt x="52627" y="36003"/>
                  <a:pt x="51789" y="32055"/>
                  <a:pt x="49338" y="29603"/>
                </a:cubicBezTo>
                <a:cubicBezTo>
                  <a:pt x="46887" y="27151"/>
                  <a:pt x="42760" y="27410"/>
                  <a:pt x="39471" y="26313"/>
                </a:cubicBezTo>
                <a:cubicBezTo>
                  <a:pt x="33989" y="20831"/>
                  <a:pt x="27326" y="16317"/>
                  <a:pt x="23025" y="9867"/>
                </a:cubicBezTo>
                <a:lnTo>
                  <a:pt x="16446" y="0"/>
                </a:lnTo>
              </a:path>
            </a:pathLst>
          </a:cu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3616224" y="5068507"/>
            <a:ext cx="8898" cy="103439"/>
          </a:xfrm>
          <a:custGeom>
            <a:avLst/>
            <a:gdLst>
              <a:gd name="connsiteX0" fmla="*/ 0 w 8898"/>
              <a:gd name="connsiteY0" fmla="*/ 0 h 103439"/>
              <a:gd name="connsiteX1" fmla="*/ 8276 w 8898"/>
              <a:gd name="connsiteY1" fmla="*/ 24825 h 103439"/>
              <a:gd name="connsiteX2" fmla="*/ 4138 w 8898"/>
              <a:gd name="connsiteY2" fmla="*/ 103439 h 10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98" h="103439">
                <a:moveTo>
                  <a:pt x="0" y="0"/>
                </a:moveTo>
                <a:cubicBezTo>
                  <a:pt x="2759" y="8275"/>
                  <a:pt x="8898" y="16124"/>
                  <a:pt x="8276" y="24825"/>
                </a:cubicBezTo>
                <a:cubicBezTo>
                  <a:pt x="3647" y="89629"/>
                  <a:pt x="4138" y="63393"/>
                  <a:pt x="4138" y="103439"/>
                </a:cubicBezTo>
              </a:path>
            </a:pathLst>
          </a:cu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3268670" y="5507088"/>
            <a:ext cx="211015" cy="140677"/>
          </a:xfrm>
          <a:custGeom>
            <a:avLst/>
            <a:gdLst>
              <a:gd name="connsiteX0" fmla="*/ 211015 w 211015"/>
              <a:gd name="connsiteY0" fmla="*/ 0 h 140677"/>
              <a:gd name="connsiteX1" fmla="*/ 173777 w 211015"/>
              <a:gd name="connsiteY1" fmla="*/ 28963 h 140677"/>
              <a:gd name="connsiteX2" fmla="*/ 157227 w 211015"/>
              <a:gd name="connsiteY2" fmla="*/ 45513 h 140677"/>
              <a:gd name="connsiteX3" fmla="*/ 148952 w 211015"/>
              <a:gd name="connsiteY3" fmla="*/ 57926 h 140677"/>
              <a:gd name="connsiteX4" fmla="*/ 124126 w 211015"/>
              <a:gd name="connsiteY4" fmla="*/ 74476 h 140677"/>
              <a:gd name="connsiteX5" fmla="*/ 99301 w 211015"/>
              <a:gd name="connsiteY5" fmla="*/ 91026 h 140677"/>
              <a:gd name="connsiteX6" fmla="*/ 86888 w 211015"/>
              <a:gd name="connsiteY6" fmla="*/ 99301 h 140677"/>
              <a:gd name="connsiteX7" fmla="*/ 66201 w 211015"/>
              <a:gd name="connsiteY7" fmla="*/ 107576 h 140677"/>
              <a:gd name="connsiteX8" fmla="*/ 37238 w 211015"/>
              <a:gd name="connsiteY8" fmla="*/ 124126 h 140677"/>
              <a:gd name="connsiteX9" fmla="*/ 12412 w 211015"/>
              <a:gd name="connsiteY9" fmla="*/ 132402 h 140677"/>
              <a:gd name="connsiteX10" fmla="*/ 0 w 211015"/>
              <a:gd name="connsiteY10" fmla="*/ 140677 h 14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1015" h="140677">
                <a:moveTo>
                  <a:pt x="211015" y="0"/>
                </a:moveTo>
                <a:cubicBezTo>
                  <a:pt x="181321" y="19796"/>
                  <a:pt x="193222" y="9518"/>
                  <a:pt x="173777" y="28963"/>
                </a:cubicBezTo>
                <a:cubicBezTo>
                  <a:pt x="164751" y="56044"/>
                  <a:pt x="177288" y="29464"/>
                  <a:pt x="157227" y="45513"/>
                </a:cubicBezTo>
                <a:cubicBezTo>
                  <a:pt x="153344" y="48620"/>
                  <a:pt x="152694" y="54651"/>
                  <a:pt x="148952" y="57926"/>
                </a:cubicBezTo>
                <a:cubicBezTo>
                  <a:pt x="141467" y="64475"/>
                  <a:pt x="132401" y="68959"/>
                  <a:pt x="124126" y="74476"/>
                </a:cubicBezTo>
                <a:lnTo>
                  <a:pt x="99301" y="91026"/>
                </a:lnTo>
                <a:cubicBezTo>
                  <a:pt x="95163" y="93784"/>
                  <a:pt x="91505" y="97454"/>
                  <a:pt x="86888" y="99301"/>
                </a:cubicBezTo>
                <a:lnTo>
                  <a:pt x="66201" y="107576"/>
                </a:lnTo>
                <a:cubicBezTo>
                  <a:pt x="53403" y="120373"/>
                  <a:pt x="60158" y="115791"/>
                  <a:pt x="37238" y="124126"/>
                </a:cubicBezTo>
                <a:cubicBezTo>
                  <a:pt x="29040" y="127107"/>
                  <a:pt x="19670" y="127563"/>
                  <a:pt x="12412" y="132402"/>
                </a:cubicBezTo>
                <a:lnTo>
                  <a:pt x="0" y="140677"/>
                </a:lnTo>
              </a:path>
            </a:pathLst>
          </a:cu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4150158" y="5511225"/>
            <a:ext cx="24637" cy="521332"/>
          </a:xfrm>
          <a:custGeom>
            <a:avLst/>
            <a:gdLst>
              <a:gd name="connsiteX0" fmla="*/ 12224 w 24637"/>
              <a:gd name="connsiteY0" fmla="*/ 0 h 521332"/>
              <a:gd name="connsiteX1" fmla="*/ 8086 w 24637"/>
              <a:gd name="connsiteY1" fmla="*/ 62064 h 521332"/>
              <a:gd name="connsiteX2" fmla="*/ 16361 w 24637"/>
              <a:gd name="connsiteY2" fmla="*/ 256529 h 521332"/>
              <a:gd name="connsiteX3" fmla="*/ 20499 w 24637"/>
              <a:gd name="connsiteY3" fmla="*/ 293767 h 521332"/>
              <a:gd name="connsiteX4" fmla="*/ 16361 w 24637"/>
              <a:gd name="connsiteY4" fmla="*/ 306180 h 521332"/>
              <a:gd name="connsiteX5" fmla="*/ 24637 w 24637"/>
              <a:gd name="connsiteY5" fmla="*/ 351693 h 521332"/>
              <a:gd name="connsiteX6" fmla="*/ 20499 w 24637"/>
              <a:gd name="connsiteY6" fmla="*/ 459269 h 521332"/>
              <a:gd name="connsiteX7" fmla="*/ 24637 w 24637"/>
              <a:gd name="connsiteY7" fmla="*/ 521332 h 52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37" h="521332">
                <a:moveTo>
                  <a:pt x="12224" y="0"/>
                </a:moveTo>
                <a:cubicBezTo>
                  <a:pt x="0" y="36674"/>
                  <a:pt x="2986" y="16156"/>
                  <a:pt x="8086" y="62064"/>
                </a:cubicBezTo>
                <a:cubicBezTo>
                  <a:pt x="9391" y="95987"/>
                  <a:pt x="13707" y="216720"/>
                  <a:pt x="16361" y="256529"/>
                </a:cubicBezTo>
                <a:cubicBezTo>
                  <a:pt x="17192" y="268990"/>
                  <a:pt x="19120" y="281354"/>
                  <a:pt x="20499" y="293767"/>
                </a:cubicBezTo>
                <a:cubicBezTo>
                  <a:pt x="19120" y="297905"/>
                  <a:pt x="16361" y="301818"/>
                  <a:pt x="16361" y="306180"/>
                </a:cubicBezTo>
                <a:cubicBezTo>
                  <a:pt x="16361" y="329572"/>
                  <a:pt x="18818" y="334237"/>
                  <a:pt x="24637" y="351693"/>
                </a:cubicBezTo>
                <a:cubicBezTo>
                  <a:pt x="23258" y="387552"/>
                  <a:pt x="20499" y="423384"/>
                  <a:pt x="20499" y="459269"/>
                </a:cubicBezTo>
                <a:cubicBezTo>
                  <a:pt x="20499" y="480003"/>
                  <a:pt x="24637" y="521332"/>
                  <a:pt x="24637" y="521332"/>
                </a:cubicBezTo>
              </a:path>
            </a:pathLst>
          </a:cu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3264532" y="4572000"/>
            <a:ext cx="257620" cy="34650"/>
          </a:xfrm>
          <a:custGeom>
            <a:avLst/>
            <a:gdLst>
              <a:gd name="connsiteX0" fmla="*/ 0 w 257620"/>
              <a:gd name="connsiteY0" fmla="*/ 28963 h 34650"/>
              <a:gd name="connsiteX1" fmla="*/ 12413 w 257620"/>
              <a:gd name="connsiteY1" fmla="*/ 20688 h 34650"/>
              <a:gd name="connsiteX2" fmla="*/ 37238 w 257620"/>
              <a:gd name="connsiteY2" fmla="*/ 12413 h 34650"/>
              <a:gd name="connsiteX3" fmla="*/ 53788 w 257620"/>
              <a:gd name="connsiteY3" fmla="*/ 16550 h 34650"/>
              <a:gd name="connsiteX4" fmla="*/ 66201 w 257620"/>
              <a:gd name="connsiteY4" fmla="*/ 24825 h 34650"/>
              <a:gd name="connsiteX5" fmla="*/ 95164 w 257620"/>
              <a:gd name="connsiteY5" fmla="*/ 28963 h 34650"/>
              <a:gd name="connsiteX6" fmla="*/ 231703 w 257620"/>
              <a:gd name="connsiteY6" fmla="*/ 33100 h 34650"/>
              <a:gd name="connsiteX7" fmla="*/ 248254 w 257620"/>
              <a:gd name="connsiteY7" fmla="*/ 0 h 3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620" h="34650">
                <a:moveTo>
                  <a:pt x="0" y="28963"/>
                </a:moveTo>
                <a:cubicBezTo>
                  <a:pt x="4138" y="26205"/>
                  <a:pt x="7869" y="22708"/>
                  <a:pt x="12413" y="20688"/>
                </a:cubicBezTo>
                <a:cubicBezTo>
                  <a:pt x="20384" y="17145"/>
                  <a:pt x="37238" y="12413"/>
                  <a:pt x="37238" y="12413"/>
                </a:cubicBezTo>
                <a:cubicBezTo>
                  <a:pt x="42755" y="13792"/>
                  <a:pt x="48561" y="14310"/>
                  <a:pt x="53788" y="16550"/>
                </a:cubicBezTo>
                <a:cubicBezTo>
                  <a:pt x="58359" y="18509"/>
                  <a:pt x="61438" y="23396"/>
                  <a:pt x="66201" y="24825"/>
                </a:cubicBezTo>
                <a:cubicBezTo>
                  <a:pt x="75542" y="27627"/>
                  <a:pt x="85424" y="28476"/>
                  <a:pt x="95164" y="28963"/>
                </a:cubicBezTo>
                <a:cubicBezTo>
                  <a:pt x="140641" y="31237"/>
                  <a:pt x="186190" y="31721"/>
                  <a:pt x="231703" y="33100"/>
                </a:cubicBezTo>
                <a:cubicBezTo>
                  <a:pt x="257620" y="26622"/>
                  <a:pt x="248254" y="34650"/>
                  <a:pt x="248254" y="0"/>
                </a:cubicBezTo>
              </a:path>
            </a:pathLst>
          </a:cu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3689777" y="5333310"/>
            <a:ext cx="29886" cy="103439"/>
          </a:xfrm>
          <a:custGeom>
            <a:avLst/>
            <a:gdLst>
              <a:gd name="connsiteX0" fmla="*/ 9199 w 29886"/>
              <a:gd name="connsiteY0" fmla="*/ 103439 h 103439"/>
              <a:gd name="connsiteX1" fmla="*/ 9199 w 29886"/>
              <a:gd name="connsiteY1" fmla="*/ 66201 h 103439"/>
              <a:gd name="connsiteX2" fmla="*/ 21611 w 29886"/>
              <a:gd name="connsiteY2" fmla="*/ 62064 h 103439"/>
              <a:gd name="connsiteX3" fmla="*/ 29886 w 29886"/>
              <a:gd name="connsiteY3" fmla="*/ 49651 h 103439"/>
              <a:gd name="connsiteX4" fmla="*/ 21611 w 29886"/>
              <a:gd name="connsiteY4" fmla="*/ 24826 h 103439"/>
              <a:gd name="connsiteX5" fmla="*/ 17474 w 29886"/>
              <a:gd name="connsiteY5" fmla="*/ 8276 h 103439"/>
              <a:gd name="connsiteX6" fmla="*/ 13336 w 29886"/>
              <a:gd name="connsiteY6" fmla="*/ 0 h 10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86" h="103439">
                <a:moveTo>
                  <a:pt x="9199" y="103439"/>
                </a:moveTo>
                <a:cubicBezTo>
                  <a:pt x="4666" y="89841"/>
                  <a:pt x="0" y="82299"/>
                  <a:pt x="9199" y="66201"/>
                </a:cubicBezTo>
                <a:cubicBezTo>
                  <a:pt x="11363" y="62414"/>
                  <a:pt x="17474" y="63443"/>
                  <a:pt x="21611" y="62064"/>
                </a:cubicBezTo>
                <a:cubicBezTo>
                  <a:pt x="24369" y="57926"/>
                  <a:pt x="29886" y="54624"/>
                  <a:pt x="29886" y="49651"/>
                </a:cubicBezTo>
                <a:cubicBezTo>
                  <a:pt x="29886" y="40928"/>
                  <a:pt x="23726" y="33288"/>
                  <a:pt x="21611" y="24826"/>
                </a:cubicBezTo>
                <a:cubicBezTo>
                  <a:pt x="20232" y="19309"/>
                  <a:pt x="19272" y="13671"/>
                  <a:pt x="17474" y="8276"/>
                </a:cubicBezTo>
                <a:cubicBezTo>
                  <a:pt x="16499" y="5350"/>
                  <a:pt x="14715" y="2759"/>
                  <a:pt x="13336" y="0"/>
                </a:cubicBezTo>
              </a:path>
            </a:pathLst>
          </a:cu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4015844" y="1447800"/>
            <a:ext cx="98956" cy="317018"/>
          </a:xfrm>
          <a:custGeom>
            <a:avLst/>
            <a:gdLst>
              <a:gd name="connsiteX0" fmla="*/ 23668 w 160208"/>
              <a:gd name="connsiteY0" fmla="*/ 317018 h 317018"/>
              <a:gd name="connsiteX1" fmla="*/ 15393 w 160208"/>
              <a:gd name="connsiteY1" fmla="*/ 292193 h 317018"/>
              <a:gd name="connsiteX2" fmla="*/ 23668 w 160208"/>
              <a:gd name="connsiteY2" fmla="*/ 192892 h 317018"/>
              <a:gd name="connsiteX3" fmla="*/ 19531 w 160208"/>
              <a:gd name="connsiteY3" fmla="*/ 106003 h 317018"/>
              <a:gd name="connsiteX4" fmla="*/ 11256 w 160208"/>
              <a:gd name="connsiteY4" fmla="*/ 81177 h 317018"/>
              <a:gd name="connsiteX5" fmla="*/ 11256 w 160208"/>
              <a:gd name="connsiteY5" fmla="*/ 39802 h 317018"/>
              <a:gd name="connsiteX6" fmla="*/ 7118 w 160208"/>
              <a:gd name="connsiteY6" fmla="*/ 6701 h 317018"/>
              <a:gd name="connsiteX7" fmla="*/ 31943 w 160208"/>
              <a:gd name="connsiteY7" fmla="*/ 14977 h 317018"/>
              <a:gd name="connsiteX8" fmla="*/ 44356 w 160208"/>
              <a:gd name="connsiteY8" fmla="*/ 19114 h 317018"/>
              <a:gd name="connsiteX9" fmla="*/ 69181 w 160208"/>
              <a:gd name="connsiteY9" fmla="*/ 27389 h 317018"/>
              <a:gd name="connsiteX10" fmla="*/ 81594 w 160208"/>
              <a:gd name="connsiteY10" fmla="*/ 31527 h 317018"/>
              <a:gd name="connsiteX11" fmla="*/ 114694 w 160208"/>
              <a:gd name="connsiteY11" fmla="*/ 39802 h 317018"/>
              <a:gd name="connsiteX12" fmla="*/ 139520 w 160208"/>
              <a:gd name="connsiteY12" fmla="*/ 52215 h 317018"/>
              <a:gd name="connsiteX13" fmla="*/ 160208 w 160208"/>
              <a:gd name="connsiteY13" fmla="*/ 64627 h 31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0208" h="317018">
                <a:moveTo>
                  <a:pt x="23668" y="317018"/>
                </a:moveTo>
                <a:cubicBezTo>
                  <a:pt x="20910" y="308743"/>
                  <a:pt x="14603" y="300880"/>
                  <a:pt x="15393" y="292193"/>
                </a:cubicBezTo>
                <a:cubicBezTo>
                  <a:pt x="21159" y="228772"/>
                  <a:pt x="18363" y="261869"/>
                  <a:pt x="23668" y="192892"/>
                </a:cubicBezTo>
                <a:cubicBezTo>
                  <a:pt x="22289" y="163929"/>
                  <a:pt x="22733" y="134821"/>
                  <a:pt x="19531" y="106003"/>
                </a:cubicBezTo>
                <a:cubicBezTo>
                  <a:pt x="18568" y="97333"/>
                  <a:pt x="11256" y="81177"/>
                  <a:pt x="11256" y="81177"/>
                </a:cubicBezTo>
                <a:cubicBezTo>
                  <a:pt x="17740" y="55239"/>
                  <a:pt x="15867" y="72079"/>
                  <a:pt x="11256" y="39802"/>
                </a:cubicBezTo>
                <a:cubicBezTo>
                  <a:pt x="9683" y="28794"/>
                  <a:pt x="0" y="15243"/>
                  <a:pt x="7118" y="6701"/>
                </a:cubicBezTo>
                <a:cubicBezTo>
                  <a:pt x="12702" y="0"/>
                  <a:pt x="23668" y="12219"/>
                  <a:pt x="31943" y="14977"/>
                </a:cubicBezTo>
                <a:lnTo>
                  <a:pt x="44356" y="19114"/>
                </a:lnTo>
                <a:lnTo>
                  <a:pt x="69181" y="27389"/>
                </a:lnTo>
                <a:cubicBezTo>
                  <a:pt x="73319" y="28768"/>
                  <a:pt x="77317" y="30672"/>
                  <a:pt x="81594" y="31527"/>
                </a:cubicBezTo>
                <a:cubicBezTo>
                  <a:pt x="89469" y="33102"/>
                  <a:pt x="106209" y="35559"/>
                  <a:pt x="114694" y="39802"/>
                </a:cubicBezTo>
                <a:cubicBezTo>
                  <a:pt x="146774" y="55843"/>
                  <a:pt x="108323" y="41815"/>
                  <a:pt x="139520" y="52215"/>
                </a:cubicBezTo>
                <a:cubicBezTo>
                  <a:pt x="150090" y="68070"/>
                  <a:pt x="142822" y="64627"/>
                  <a:pt x="160208" y="64627"/>
                </a:cubicBezTo>
              </a:path>
            </a:pathLst>
          </a:cu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4998168" y="1795700"/>
            <a:ext cx="0" cy="41375"/>
          </a:xfrm>
          <a:custGeom>
            <a:avLst/>
            <a:gdLst>
              <a:gd name="connsiteX0" fmla="*/ 0 w 0"/>
              <a:gd name="connsiteY0" fmla="*/ 0 h 41375"/>
              <a:gd name="connsiteX1" fmla="*/ 0 w 0"/>
              <a:gd name="connsiteY1" fmla="*/ 41375 h 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1375">
                <a:moveTo>
                  <a:pt x="0" y="0"/>
                </a:moveTo>
                <a:lnTo>
                  <a:pt x="0" y="41375"/>
                </a:lnTo>
              </a:path>
            </a:pathLst>
          </a:cu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4497524" y="2321169"/>
            <a:ext cx="82751" cy="13632"/>
          </a:xfrm>
          <a:custGeom>
            <a:avLst/>
            <a:gdLst>
              <a:gd name="connsiteX0" fmla="*/ 82751 w 82751"/>
              <a:gd name="connsiteY0" fmla="*/ 0 h 13632"/>
              <a:gd name="connsiteX1" fmla="*/ 70338 w 82751"/>
              <a:gd name="connsiteY1" fmla="*/ 8275 h 13632"/>
              <a:gd name="connsiteX2" fmla="*/ 0 w 82751"/>
              <a:gd name="connsiteY2" fmla="*/ 12413 h 1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751" h="13632">
                <a:moveTo>
                  <a:pt x="82751" y="0"/>
                </a:moveTo>
                <a:cubicBezTo>
                  <a:pt x="78613" y="2758"/>
                  <a:pt x="75162" y="7069"/>
                  <a:pt x="70338" y="8275"/>
                </a:cubicBezTo>
                <a:cubicBezTo>
                  <a:pt x="48912" y="13632"/>
                  <a:pt x="21932" y="12413"/>
                  <a:pt x="0" y="12413"/>
                </a:cubicBezTo>
              </a:path>
            </a:pathLst>
          </a:cu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8175812" y="2288069"/>
            <a:ext cx="235840" cy="111714"/>
          </a:xfrm>
          <a:custGeom>
            <a:avLst/>
            <a:gdLst>
              <a:gd name="connsiteX0" fmla="*/ 235840 w 235840"/>
              <a:gd name="connsiteY0" fmla="*/ 0 h 111714"/>
              <a:gd name="connsiteX1" fmla="*/ 202740 w 235840"/>
              <a:gd name="connsiteY1" fmla="*/ 8275 h 111714"/>
              <a:gd name="connsiteX2" fmla="*/ 173777 w 235840"/>
              <a:gd name="connsiteY2" fmla="*/ 16550 h 111714"/>
              <a:gd name="connsiteX3" fmla="*/ 161364 w 235840"/>
              <a:gd name="connsiteY3" fmla="*/ 24825 h 111714"/>
              <a:gd name="connsiteX4" fmla="*/ 136539 w 235840"/>
              <a:gd name="connsiteY4" fmla="*/ 33100 h 111714"/>
              <a:gd name="connsiteX5" fmla="*/ 111714 w 235840"/>
              <a:gd name="connsiteY5" fmla="*/ 41375 h 111714"/>
              <a:gd name="connsiteX6" fmla="*/ 95164 w 235840"/>
              <a:gd name="connsiteY6" fmla="*/ 45513 h 111714"/>
              <a:gd name="connsiteX7" fmla="*/ 53788 w 235840"/>
              <a:gd name="connsiteY7" fmla="*/ 49650 h 111714"/>
              <a:gd name="connsiteX8" fmla="*/ 41375 w 235840"/>
              <a:gd name="connsiteY8" fmla="*/ 53788 h 111714"/>
              <a:gd name="connsiteX9" fmla="*/ 37238 w 235840"/>
              <a:gd name="connsiteY9" fmla="*/ 66201 h 111714"/>
              <a:gd name="connsiteX10" fmla="*/ 20688 w 235840"/>
              <a:gd name="connsiteY10" fmla="*/ 91026 h 111714"/>
              <a:gd name="connsiteX11" fmla="*/ 0 w 235840"/>
              <a:gd name="connsiteY11" fmla="*/ 111714 h 11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5840" h="111714">
                <a:moveTo>
                  <a:pt x="235840" y="0"/>
                </a:moveTo>
                <a:lnTo>
                  <a:pt x="202740" y="8275"/>
                </a:lnTo>
                <a:cubicBezTo>
                  <a:pt x="197432" y="9602"/>
                  <a:pt x="179717" y="13580"/>
                  <a:pt x="173777" y="16550"/>
                </a:cubicBezTo>
                <a:cubicBezTo>
                  <a:pt x="169329" y="18774"/>
                  <a:pt x="165908" y="22805"/>
                  <a:pt x="161364" y="24825"/>
                </a:cubicBezTo>
                <a:cubicBezTo>
                  <a:pt x="153393" y="28368"/>
                  <a:pt x="144814" y="30342"/>
                  <a:pt x="136539" y="33100"/>
                </a:cubicBezTo>
                <a:cubicBezTo>
                  <a:pt x="136529" y="33103"/>
                  <a:pt x="111725" y="41372"/>
                  <a:pt x="111714" y="41375"/>
                </a:cubicBezTo>
                <a:cubicBezTo>
                  <a:pt x="106197" y="42754"/>
                  <a:pt x="100793" y="44709"/>
                  <a:pt x="95164" y="45513"/>
                </a:cubicBezTo>
                <a:cubicBezTo>
                  <a:pt x="81443" y="47473"/>
                  <a:pt x="67580" y="48271"/>
                  <a:pt x="53788" y="49650"/>
                </a:cubicBezTo>
                <a:cubicBezTo>
                  <a:pt x="49650" y="51029"/>
                  <a:pt x="44459" y="50704"/>
                  <a:pt x="41375" y="53788"/>
                </a:cubicBezTo>
                <a:cubicBezTo>
                  <a:pt x="38291" y="56872"/>
                  <a:pt x="39356" y="62388"/>
                  <a:pt x="37238" y="66201"/>
                </a:cubicBezTo>
                <a:cubicBezTo>
                  <a:pt x="32408" y="74895"/>
                  <a:pt x="27720" y="83994"/>
                  <a:pt x="20688" y="91026"/>
                </a:cubicBezTo>
                <a:lnTo>
                  <a:pt x="0" y="111714"/>
                </a:lnTo>
              </a:path>
            </a:pathLst>
          </a:cu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4430451" y="4953000"/>
            <a:ext cx="65349" cy="293422"/>
          </a:xfrm>
          <a:custGeom>
            <a:avLst/>
            <a:gdLst>
              <a:gd name="connsiteX0" fmla="*/ 42248 w 42577"/>
              <a:gd name="connsiteY0" fmla="*/ 0 h 248254"/>
              <a:gd name="connsiteX1" fmla="*/ 9147 w 42577"/>
              <a:gd name="connsiteY1" fmla="*/ 28963 h 248254"/>
              <a:gd name="connsiteX2" fmla="*/ 872 w 42577"/>
              <a:gd name="connsiteY2" fmla="*/ 41376 h 248254"/>
              <a:gd name="connsiteX3" fmla="*/ 5010 w 42577"/>
              <a:gd name="connsiteY3" fmla="*/ 62064 h 248254"/>
              <a:gd name="connsiteX4" fmla="*/ 9147 w 42577"/>
              <a:gd name="connsiteY4" fmla="*/ 91027 h 248254"/>
              <a:gd name="connsiteX5" fmla="*/ 9147 w 42577"/>
              <a:gd name="connsiteY5" fmla="*/ 248254 h 24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77" h="248254">
                <a:moveTo>
                  <a:pt x="42248" y="0"/>
                </a:moveTo>
                <a:cubicBezTo>
                  <a:pt x="31320" y="32785"/>
                  <a:pt x="42577" y="23392"/>
                  <a:pt x="9147" y="28963"/>
                </a:cubicBezTo>
                <a:cubicBezTo>
                  <a:pt x="6389" y="33101"/>
                  <a:pt x="1489" y="36442"/>
                  <a:pt x="872" y="41376"/>
                </a:cubicBezTo>
                <a:cubicBezTo>
                  <a:pt x="0" y="48354"/>
                  <a:pt x="3854" y="55127"/>
                  <a:pt x="5010" y="62064"/>
                </a:cubicBezTo>
                <a:cubicBezTo>
                  <a:pt x="6613" y="71684"/>
                  <a:pt x="8930" y="81277"/>
                  <a:pt x="9147" y="91027"/>
                </a:cubicBezTo>
                <a:cubicBezTo>
                  <a:pt x="10311" y="143423"/>
                  <a:pt x="9147" y="195845"/>
                  <a:pt x="9147" y="248254"/>
                </a:cubicBezTo>
              </a:path>
            </a:pathLst>
          </a:cu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3533473" y="5469850"/>
            <a:ext cx="96472" cy="12412"/>
          </a:xfrm>
          <a:custGeom>
            <a:avLst/>
            <a:gdLst>
              <a:gd name="connsiteX0" fmla="*/ 0 w 96472"/>
              <a:gd name="connsiteY0" fmla="*/ 12412 h 12412"/>
              <a:gd name="connsiteX1" fmla="*/ 82751 w 96472"/>
              <a:gd name="connsiteY1" fmla="*/ 8275 h 12412"/>
              <a:gd name="connsiteX2" fmla="*/ 95164 w 96472"/>
              <a:gd name="connsiteY2" fmla="*/ 0 h 1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472" h="12412">
                <a:moveTo>
                  <a:pt x="0" y="12412"/>
                </a:moveTo>
                <a:cubicBezTo>
                  <a:pt x="27584" y="11033"/>
                  <a:pt x="55237" y="10668"/>
                  <a:pt x="82751" y="8275"/>
                </a:cubicBezTo>
                <a:cubicBezTo>
                  <a:pt x="96472" y="7082"/>
                  <a:pt x="95164" y="7430"/>
                  <a:pt x="95164" y="0"/>
                </a:cubicBezTo>
              </a:path>
            </a:pathLst>
          </a:cu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3413484" y="5498813"/>
            <a:ext cx="86889" cy="16550"/>
          </a:xfrm>
          <a:custGeom>
            <a:avLst/>
            <a:gdLst>
              <a:gd name="connsiteX0" fmla="*/ 86889 w 86889"/>
              <a:gd name="connsiteY0" fmla="*/ 4137 h 16550"/>
              <a:gd name="connsiteX1" fmla="*/ 62064 w 86889"/>
              <a:gd name="connsiteY1" fmla="*/ 0 h 16550"/>
              <a:gd name="connsiteX2" fmla="*/ 20688 w 86889"/>
              <a:gd name="connsiteY2" fmla="*/ 12412 h 16550"/>
              <a:gd name="connsiteX3" fmla="*/ 0 w 86889"/>
              <a:gd name="connsiteY3" fmla="*/ 16550 h 1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889" h="16550">
                <a:moveTo>
                  <a:pt x="86889" y="4137"/>
                </a:moveTo>
                <a:cubicBezTo>
                  <a:pt x="78614" y="2758"/>
                  <a:pt x="70453" y="0"/>
                  <a:pt x="62064" y="0"/>
                </a:cubicBezTo>
                <a:cubicBezTo>
                  <a:pt x="55177" y="0"/>
                  <a:pt x="23105" y="11929"/>
                  <a:pt x="20688" y="12412"/>
                </a:cubicBezTo>
                <a:lnTo>
                  <a:pt x="0" y="16550"/>
                </a:lnTo>
              </a:path>
            </a:pathLst>
          </a:cu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3494964" y="4530485"/>
            <a:ext cx="88160" cy="53928"/>
          </a:xfrm>
          <a:custGeom>
            <a:avLst/>
            <a:gdLst>
              <a:gd name="connsiteX0" fmla="*/ 17822 w 88160"/>
              <a:gd name="connsiteY0" fmla="*/ 53928 h 53928"/>
              <a:gd name="connsiteX1" fmla="*/ 5409 w 88160"/>
              <a:gd name="connsiteY1" fmla="*/ 4277 h 53928"/>
              <a:gd name="connsiteX2" fmla="*/ 17822 w 88160"/>
              <a:gd name="connsiteY2" fmla="*/ 139 h 53928"/>
              <a:gd name="connsiteX3" fmla="*/ 30234 w 88160"/>
              <a:gd name="connsiteY3" fmla="*/ 4277 h 53928"/>
              <a:gd name="connsiteX4" fmla="*/ 88160 w 88160"/>
              <a:gd name="connsiteY4" fmla="*/ 139 h 53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60" h="53928">
                <a:moveTo>
                  <a:pt x="17822" y="53928"/>
                </a:moveTo>
                <a:cubicBezTo>
                  <a:pt x="6637" y="37153"/>
                  <a:pt x="0" y="31317"/>
                  <a:pt x="5409" y="4277"/>
                </a:cubicBezTo>
                <a:cubicBezTo>
                  <a:pt x="6264" y="0"/>
                  <a:pt x="13684" y="1518"/>
                  <a:pt x="17822" y="139"/>
                </a:cubicBezTo>
                <a:cubicBezTo>
                  <a:pt x="21959" y="1518"/>
                  <a:pt x="25873" y="4277"/>
                  <a:pt x="30234" y="4277"/>
                </a:cubicBezTo>
                <a:cubicBezTo>
                  <a:pt x="49592" y="4277"/>
                  <a:pt x="88160" y="139"/>
                  <a:pt x="88160" y="139"/>
                </a:cubicBezTo>
              </a:path>
            </a:pathLst>
          </a:cu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3633865" y="5730516"/>
            <a:ext cx="11322" cy="219290"/>
          </a:xfrm>
          <a:custGeom>
            <a:avLst/>
            <a:gdLst>
              <a:gd name="connsiteX0" fmla="*/ 7185 w 11322"/>
              <a:gd name="connsiteY0" fmla="*/ 0 h 219290"/>
              <a:gd name="connsiteX1" fmla="*/ 7185 w 11322"/>
              <a:gd name="connsiteY1" fmla="*/ 86889 h 219290"/>
              <a:gd name="connsiteX2" fmla="*/ 11322 w 11322"/>
              <a:gd name="connsiteY2" fmla="*/ 219290 h 21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22" h="219290">
                <a:moveTo>
                  <a:pt x="7185" y="0"/>
                </a:moveTo>
                <a:cubicBezTo>
                  <a:pt x="0" y="64655"/>
                  <a:pt x="3622" y="10283"/>
                  <a:pt x="7185" y="86889"/>
                </a:cubicBezTo>
                <a:cubicBezTo>
                  <a:pt x="9236" y="130997"/>
                  <a:pt x="11322" y="175135"/>
                  <a:pt x="11322" y="219290"/>
                </a:cubicBezTo>
              </a:path>
            </a:pathLst>
          </a:cu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3194462" y="5209310"/>
            <a:ext cx="25715" cy="124690"/>
          </a:xfrm>
          <a:custGeom>
            <a:avLst/>
            <a:gdLst>
              <a:gd name="connsiteX0" fmla="*/ 0 w 25715"/>
              <a:gd name="connsiteY0" fmla="*/ 0 h 124690"/>
              <a:gd name="connsiteX1" fmla="*/ 5938 w 25715"/>
              <a:gd name="connsiteY1" fmla="*/ 17812 h 124690"/>
              <a:gd name="connsiteX2" fmla="*/ 17813 w 25715"/>
              <a:gd name="connsiteY2" fmla="*/ 29688 h 124690"/>
              <a:gd name="connsiteX3" fmla="*/ 23751 w 25715"/>
              <a:gd name="connsiteY3" fmla="*/ 124690 h 12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15" h="124690">
                <a:moveTo>
                  <a:pt x="0" y="0"/>
                </a:moveTo>
                <a:cubicBezTo>
                  <a:pt x="1979" y="5937"/>
                  <a:pt x="2718" y="12445"/>
                  <a:pt x="5938" y="17812"/>
                </a:cubicBezTo>
                <a:cubicBezTo>
                  <a:pt x="8818" y="22612"/>
                  <a:pt x="16204" y="24326"/>
                  <a:pt x="17813" y="29688"/>
                </a:cubicBezTo>
                <a:cubicBezTo>
                  <a:pt x="25715" y="56028"/>
                  <a:pt x="23751" y="97819"/>
                  <a:pt x="23751" y="124690"/>
                </a:cubicBezTo>
              </a:path>
            </a:pathLst>
          </a:custGeom>
          <a:ln w="47625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3825894" y="5306886"/>
            <a:ext cx="22440" cy="50488"/>
          </a:xfrm>
          <a:custGeom>
            <a:avLst/>
            <a:gdLst>
              <a:gd name="connsiteX0" fmla="*/ 22440 w 22440"/>
              <a:gd name="connsiteY0" fmla="*/ 50488 h 50488"/>
              <a:gd name="connsiteX1" fmla="*/ 16830 w 22440"/>
              <a:gd name="connsiteY1" fmla="*/ 22439 h 50488"/>
              <a:gd name="connsiteX2" fmla="*/ 0 w 22440"/>
              <a:gd name="connsiteY2" fmla="*/ 0 h 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40" h="50488">
                <a:moveTo>
                  <a:pt x="22440" y="50488"/>
                </a:moveTo>
                <a:cubicBezTo>
                  <a:pt x="20570" y="41138"/>
                  <a:pt x="20178" y="31367"/>
                  <a:pt x="16830" y="22439"/>
                </a:cubicBezTo>
                <a:cubicBezTo>
                  <a:pt x="13024" y="12291"/>
                  <a:pt x="6894" y="6894"/>
                  <a:pt x="0" y="0"/>
                </a:cubicBezTo>
              </a:path>
            </a:pathLst>
          </a:cu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7429409" y="4701026"/>
            <a:ext cx="14817" cy="190734"/>
          </a:xfrm>
          <a:custGeom>
            <a:avLst/>
            <a:gdLst>
              <a:gd name="connsiteX0" fmla="*/ 14817 w 14817"/>
              <a:gd name="connsiteY0" fmla="*/ 0 h 190734"/>
              <a:gd name="connsiteX1" fmla="*/ 9207 w 14817"/>
              <a:gd name="connsiteY1" fmla="*/ 67318 h 190734"/>
              <a:gd name="connsiteX2" fmla="*/ 3597 w 14817"/>
              <a:gd name="connsiteY2" fmla="*/ 140245 h 190734"/>
              <a:gd name="connsiteX3" fmla="*/ 9207 w 14817"/>
              <a:gd name="connsiteY3" fmla="*/ 179514 h 190734"/>
              <a:gd name="connsiteX4" fmla="*/ 9207 w 14817"/>
              <a:gd name="connsiteY4" fmla="*/ 190734 h 19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7" h="190734">
                <a:moveTo>
                  <a:pt x="14817" y="0"/>
                </a:moveTo>
                <a:cubicBezTo>
                  <a:pt x="0" y="44450"/>
                  <a:pt x="1653" y="21993"/>
                  <a:pt x="9207" y="67318"/>
                </a:cubicBezTo>
                <a:cubicBezTo>
                  <a:pt x="7337" y="91627"/>
                  <a:pt x="3597" y="115864"/>
                  <a:pt x="3597" y="140245"/>
                </a:cubicBezTo>
                <a:cubicBezTo>
                  <a:pt x="3597" y="153468"/>
                  <a:pt x="7747" y="166372"/>
                  <a:pt x="9207" y="179514"/>
                </a:cubicBezTo>
                <a:cubicBezTo>
                  <a:pt x="9620" y="183231"/>
                  <a:pt x="9207" y="186994"/>
                  <a:pt x="9207" y="190734"/>
                </a:cubicBezTo>
              </a:path>
            </a:pathLst>
          </a:cu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6959803" y="5649362"/>
            <a:ext cx="33999" cy="76955"/>
          </a:xfrm>
          <a:custGeom>
            <a:avLst/>
            <a:gdLst>
              <a:gd name="connsiteX0" fmla="*/ 15892 w 33999"/>
              <a:gd name="connsiteY0" fmla="*/ 0 h 76955"/>
              <a:gd name="connsiteX1" fmla="*/ 2312 w 33999"/>
              <a:gd name="connsiteY1" fmla="*/ 9054 h 76955"/>
              <a:gd name="connsiteX2" fmla="*/ 20419 w 33999"/>
              <a:gd name="connsiteY2" fmla="*/ 45268 h 76955"/>
              <a:gd name="connsiteX3" fmla="*/ 33999 w 33999"/>
              <a:gd name="connsiteY3" fmla="*/ 76955 h 76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99" h="76955">
                <a:moveTo>
                  <a:pt x="15892" y="0"/>
                </a:moveTo>
                <a:cubicBezTo>
                  <a:pt x="11365" y="3018"/>
                  <a:pt x="2987" y="3656"/>
                  <a:pt x="2312" y="9054"/>
                </a:cubicBezTo>
                <a:cubicBezTo>
                  <a:pt x="0" y="27549"/>
                  <a:pt x="10304" y="35153"/>
                  <a:pt x="20419" y="45268"/>
                </a:cubicBezTo>
                <a:cubicBezTo>
                  <a:pt x="30147" y="74453"/>
                  <a:pt x="22724" y="65680"/>
                  <a:pt x="33999" y="76955"/>
                </a:cubicBezTo>
              </a:path>
            </a:pathLst>
          </a:cu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/>
          <p:nvPr/>
        </p:nvCxnSpPr>
        <p:spPr>
          <a:xfrm rot="5400000">
            <a:off x="3848100" y="5524500"/>
            <a:ext cx="304800" cy="228600"/>
          </a:xfrm>
          <a:prstGeom prst="line">
            <a:avLst/>
          </a:pr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3505200" y="6172200"/>
            <a:ext cx="762000" cy="0"/>
          </a:xfrm>
          <a:prstGeom prst="line">
            <a:avLst/>
          </a:pr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886200" y="6553200"/>
            <a:ext cx="228600" cy="76200"/>
          </a:xfrm>
          <a:prstGeom prst="line">
            <a:avLst/>
          </a:pr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4000500" y="6743700"/>
            <a:ext cx="228600" cy="0"/>
          </a:xfrm>
          <a:prstGeom prst="line">
            <a:avLst/>
          </a:pr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10800000">
            <a:off x="4419600" y="4648200"/>
            <a:ext cx="152404" cy="0"/>
          </a:xfrm>
          <a:prstGeom prst="line">
            <a:avLst/>
          </a:pr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Freeform 73"/>
          <p:cNvSpPr/>
          <p:nvPr/>
        </p:nvSpPr>
        <p:spPr>
          <a:xfrm>
            <a:off x="5943600" y="2280569"/>
            <a:ext cx="605195" cy="45719"/>
          </a:xfrm>
          <a:custGeom>
            <a:avLst/>
            <a:gdLst>
              <a:gd name="connsiteX0" fmla="*/ 517983 w 517983"/>
              <a:gd name="connsiteY0" fmla="*/ 9302 h 31091"/>
              <a:gd name="connsiteX1" fmla="*/ 470413 w 517983"/>
              <a:gd name="connsiteY1" fmla="*/ 9302 h 31091"/>
              <a:gd name="connsiteX2" fmla="*/ 438700 w 517983"/>
              <a:gd name="connsiteY2" fmla="*/ 25159 h 31091"/>
              <a:gd name="connsiteX3" fmla="*/ 290705 w 517983"/>
              <a:gd name="connsiteY3" fmla="*/ 30445 h 31091"/>
              <a:gd name="connsiteX4" fmla="*/ 158566 w 517983"/>
              <a:gd name="connsiteY4" fmla="*/ 25159 h 31091"/>
              <a:gd name="connsiteX5" fmla="*/ 58141 w 517983"/>
              <a:gd name="connsiteY5" fmla="*/ 30445 h 31091"/>
              <a:gd name="connsiteX6" fmla="*/ 0 w 517983"/>
              <a:gd name="connsiteY6" fmla="*/ 30445 h 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7983" h="31091">
                <a:moveTo>
                  <a:pt x="517983" y="9302"/>
                </a:moveTo>
                <a:cubicBezTo>
                  <a:pt x="496796" y="2240"/>
                  <a:pt x="498318" y="0"/>
                  <a:pt x="470413" y="9302"/>
                </a:cubicBezTo>
                <a:cubicBezTo>
                  <a:pt x="449453" y="16289"/>
                  <a:pt x="460994" y="23721"/>
                  <a:pt x="438700" y="25159"/>
                </a:cubicBezTo>
                <a:cubicBezTo>
                  <a:pt x="389439" y="28337"/>
                  <a:pt x="340037" y="28683"/>
                  <a:pt x="290705" y="30445"/>
                </a:cubicBezTo>
                <a:cubicBezTo>
                  <a:pt x="246659" y="28683"/>
                  <a:pt x="202648" y="25159"/>
                  <a:pt x="158566" y="25159"/>
                </a:cubicBezTo>
                <a:cubicBezTo>
                  <a:pt x="125045" y="25159"/>
                  <a:pt x="91644" y="29328"/>
                  <a:pt x="58141" y="30445"/>
                </a:cubicBezTo>
                <a:cubicBezTo>
                  <a:pt x="38771" y="31091"/>
                  <a:pt x="19380" y="30445"/>
                  <a:pt x="0" y="30445"/>
                </a:cubicBezTo>
              </a:path>
            </a:pathLst>
          </a:cu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/>
          <p:nvPr/>
        </p:nvCxnSpPr>
        <p:spPr>
          <a:xfrm rot="5400000">
            <a:off x="6629400" y="2133600"/>
            <a:ext cx="152400" cy="0"/>
          </a:xfrm>
          <a:prstGeom prst="line">
            <a:avLst/>
          </a:pr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reeform 75"/>
          <p:cNvSpPr/>
          <p:nvPr/>
        </p:nvSpPr>
        <p:spPr>
          <a:xfrm>
            <a:off x="3639638" y="5943600"/>
            <a:ext cx="17962" cy="348846"/>
          </a:xfrm>
          <a:custGeom>
            <a:avLst/>
            <a:gdLst>
              <a:gd name="connsiteX0" fmla="*/ 17962 w 17962"/>
              <a:gd name="connsiteY0" fmla="*/ 0 h 348846"/>
              <a:gd name="connsiteX1" fmla="*/ 12676 w 17962"/>
              <a:gd name="connsiteY1" fmla="*/ 348846 h 34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962" h="348846">
                <a:moveTo>
                  <a:pt x="17962" y="0"/>
                </a:moveTo>
                <a:cubicBezTo>
                  <a:pt x="0" y="143682"/>
                  <a:pt x="12676" y="28080"/>
                  <a:pt x="12676" y="348846"/>
                </a:cubicBezTo>
              </a:path>
            </a:pathLst>
          </a:cu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>
            <a:stCxn id="76" idx="1"/>
          </p:cNvCxnSpPr>
          <p:nvPr/>
        </p:nvCxnSpPr>
        <p:spPr>
          <a:xfrm>
            <a:off x="3652314" y="6292446"/>
            <a:ext cx="5286" cy="108354"/>
          </a:xfrm>
          <a:prstGeom prst="line">
            <a:avLst/>
          </a:pr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657600" y="6400800"/>
            <a:ext cx="457200" cy="228600"/>
          </a:xfrm>
          <a:prstGeom prst="line">
            <a:avLst/>
          </a:pr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reeform 78"/>
          <p:cNvSpPr/>
          <p:nvPr/>
        </p:nvSpPr>
        <p:spPr>
          <a:xfrm>
            <a:off x="2605689" y="4360985"/>
            <a:ext cx="127463" cy="78908"/>
          </a:xfrm>
          <a:custGeom>
            <a:avLst/>
            <a:gdLst>
              <a:gd name="connsiteX0" fmla="*/ 127463 w 127463"/>
              <a:gd name="connsiteY0" fmla="*/ 0 h 78908"/>
              <a:gd name="connsiteX1" fmla="*/ 122438 w 127463"/>
              <a:gd name="connsiteY1" fmla="*/ 15072 h 78908"/>
              <a:gd name="connsiteX2" fmla="*/ 107366 w 127463"/>
              <a:gd name="connsiteY2" fmla="*/ 50241 h 78908"/>
              <a:gd name="connsiteX3" fmla="*/ 92293 w 127463"/>
              <a:gd name="connsiteY3" fmla="*/ 55266 h 78908"/>
              <a:gd name="connsiteX4" fmla="*/ 77221 w 127463"/>
              <a:gd name="connsiteY4" fmla="*/ 70338 h 78908"/>
              <a:gd name="connsiteX5" fmla="*/ 16931 w 127463"/>
              <a:gd name="connsiteY5" fmla="*/ 50241 h 78908"/>
              <a:gd name="connsiteX6" fmla="*/ 1858 w 127463"/>
              <a:gd name="connsiteY6" fmla="*/ 30145 h 78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463" h="78908">
                <a:moveTo>
                  <a:pt x="127463" y="0"/>
                </a:moveTo>
                <a:cubicBezTo>
                  <a:pt x="125788" y="5024"/>
                  <a:pt x="123893" y="9980"/>
                  <a:pt x="122438" y="15072"/>
                </a:cubicBezTo>
                <a:cubicBezTo>
                  <a:pt x="118862" y="27587"/>
                  <a:pt x="118698" y="41176"/>
                  <a:pt x="107366" y="50241"/>
                </a:cubicBezTo>
                <a:cubicBezTo>
                  <a:pt x="103230" y="53550"/>
                  <a:pt x="97317" y="53591"/>
                  <a:pt x="92293" y="55266"/>
                </a:cubicBezTo>
                <a:cubicBezTo>
                  <a:pt x="87269" y="60290"/>
                  <a:pt x="84243" y="69258"/>
                  <a:pt x="77221" y="70338"/>
                </a:cubicBezTo>
                <a:cubicBezTo>
                  <a:pt x="21516" y="78908"/>
                  <a:pt x="36119" y="74226"/>
                  <a:pt x="16931" y="50241"/>
                </a:cubicBezTo>
                <a:cubicBezTo>
                  <a:pt x="0" y="29078"/>
                  <a:pt x="12347" y="51124"/>
                  <a:pt x="1858" y="30145"/>
                </a:cubicBezTo>
              </a:path>
            </a:pathLst>
          </a:cu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/>
          <p:cNvCxnSpPr/>
          <p:nvPr/>
        </p:nvCxnSpPr>
        <p:spPr>
          <a:xfrm rot="5400000">
            <a:off x="3276600" y="5334000"/>
            <a:ext cx="152400" cy="0"/>
          </a:xfrm>
          <a:prstGeom prst="line">
            <a:avLst/>
          </a:pr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reeform 80"/>
          <p:cNvSpPr/>
          <p:nvPr/>
        </p:nvSpPr>
        <p:spPr>
          <a:xfrm>
            <a:off x="3305908" y="5079442"/>
            <a:ext cx="180870" cy="140677"/>
          </a:xfrm>
          <a:custGeom>
            <a:avLst/>
            <a:gdLst>
              <a:gd name="connsiteX0" fmla="*/ 0 w 180870"/>
              <a:gd name="connsiteY0" fmla="*/ 0 h 140677"/>
              <a:gd name="connsiteX1" fmla="*/ 15072 w 180870"/>
              <a:gd name="connsiteY1" fmla="*/ 5024 h 140677"/>
              <a:gd name="connsiteX2" fmla="*/ 40193 w 180870"/>
              <a:gd name="connsiteY2" fmla="*/ 10048 h 140677"/>
              <a:gd name="connsiteX3" fmla="*/ 50241 w 180870"/>
              <a:gd name="connsiteY3" fmla="*/ 70338 h 140677"/>
              <a:gd name="connsiteX4" fmla="*/ 55266 w 180870"/>
              <a:gd name="connsiteY4" fmla="*/ 95459 h 140677"/>
              <a:gd name="connsiteX5" fmla="*/ 85411 w 180870"/>
              <a:gd name="connsiteY5" fmla="*/ 90435 h 140677"/>
              <a:gd name="connsiteX6" fmla="*/ 100483 w 180870"/>
              <a:gd name="connsiteY6" fmla="*/ 85411 h 140677"/>
              <a:gd name="connsiteX7" fmla="*/ 130628 w 180870"/>
              <a:gd name="connsiteY7" fmla="*/ 95459 h 140677"/>
              <a:gd name="connsiteX8" fmla="*/ 140677 w 180870"/>
              <a:gd name="connsiteY8" fmla="*/ 105507 h 140677"/>
              <a:gd name="connsiteX9" fmla="*/ 160773 w 180870"/>
              <a:gd name="connsiteY9" fmla="*/ 110532 h 140677"/>
              <a:gd name="connsiteX10" fmla="*/ 165797 w 180870"/>
              <a:gd name="connsiteY10" fmla="*/ 125604 h 140677"/>
              <a:gd name="connsiteX11" fmla="*/ 180870 w 180870"/>
              <a:gd name="connsiteY11" fmla="*/ 140677 h 14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870" h="140677">
                <a:moveTo>
                  <a:pt x="0" y="0"/>
                </a:moveTo>
                <a:cubicBezTo>
                  <a:pt x="5024" y="1675"/>
                  <a:pt x="9934" y="3740"/>
                  <a:pt x="15072" y="5024"/>
                </a:cubicBezTo>
                <a:cubicBezTo>
                  <a:pt x="23357" y="7095"/>
                  <a:pt x="36144" y="2529"/>
                  <a:pt x="40193" y="10048"/>
                </a:cubicBezTo>
                <a:cubicBezTo>
                  <a:pt x="49852" y="27987"/>
                  <a:pt x="46245" y="50360"/>
                  <a:pt x="50241" y="70338"/>
                </a:cubicBezTo>
                <a:lnTo>
                  <a:pt x="55266" y="95459"/>
                </a:lnTo>
                <a:cubicBezTo>
                  <a:pt x="65314" y="93784"/>
                  <a:pt x="75467" y="92645"/>
                  <a:pt x="85411" y="90435"/>
                </a:cubicBezTo>
                <a:cubicBezTo>
                  <a:pt x="90581" y="89286"/>
                  <a:pt x="95220" y="84826"/>
                  <a:pt x="100483" y="85411"/>
                </a:cubicBezTo>
                <a:cubicBezTo>
                  <a:pt x="111010" y="86581"/>
                  <a:pt x="120580" y="92110"/>
                  <a:pt x="130628" y="95459"/>
                </a:cubicBezTo>
                <a:cubicBezTo>
                  <a:pt x="133978" y="98808"/>
                  <a:pt x="136440" y="103389"/>
                  <a:pt x="140677" y="105507"/>
                </a:cubicBezTo>
                <a:cubicBezTo>
                  <a:pt x="146853" y="108595"/>
                  <a:pt x="155381" y="106218"/>
                  <a:pt x="160773" y="110532"/>
                </a:cubicBezTo>
                <a:cubicBezTo>
                  <a:pt x="164908" y="113840"/>
                  <a:pt x="163072" y="121063"/>
                  <a:pt x="165797" y="125604"/>
                </a:cubicBezTo>
                <a:lnTo>
                  <a:pt x="180870" y="140677"/>
                </a:lnTo>
              </a:path>
            </a:pathLst>
          </a:cu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2572378" y="4375785"/>
            <a:ext cx="200967" cy="195631"/>
          </a:xfrm>
          <a:custGeom>
            <a:avLst/>
            <a:gdLst>
              <a:gd name="connsiteX0" fmla="*/ 160774 w 200967"/>
              <a:gd name="connsiteY0" fmla="*/ 272 h 195631"/>
              <a:gd name="connsiteX1" fmla="*/ 195943 w 200967"/>
              <a:gd name="connsiteY1" fmla="*/ 5296 h 195631"/>
              <a:gd name="connsiteX2" fmla="*/ 200967 w 200967"/>
              <a:gd name="connsiteY2" fmla="*/ 20369 h 195631"/>
              <a:gd name="connsiteX3" fmla="*/ 195943 w 200967"/>
              <a:gd name="connsiteY3" fmla="*/ 55538 h 195631"/>
              <a:gd name="connsiteX4" fmla="*/ 185895 w 200967"/>
              <a:gd name="connsiteY4" fmla="*/ 90707 h 195631"/>
              <a:gd name="connsiteX5" fmla="*/ 160774 w 200967"/>
              <a:gd name="connsiteY5" fmla="*/ 161046 h 195631"/>
              <a:gd name="connsiteX6" fmla="*/ 125604 w 200967"/>
              <a:gd name="connsiteY6" fmla="*/ 156022 h 195631"/>
              <a:gd name="connsiteX7" fmla="*/ 15073 w 200967"/>
              <a:gd name="connsiteY7" fmla="*/ 161046 h 195631"/>
              <a:gd name="connsiteX8" fmla="*/ 0 w 200967"/>
              <a:gd name="connsiteY8" fmla="*/ 166070 h 19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967" h="195631">
                <a:moveTo>
                  <a:pt x="160774" y="272"/>
                </a:moveTo>
                <a:cubicBezTo>
                  <a:pt x="172497" y="1947"/>
                  <a:pt x="185351" y="0"/>
                  <a:pt x="195943" y="5296"/>
                </a:cubicBezTo>
                <a:cubicBezTo>
                  <a:pt x="200680" y="7665"/>
                  <a:pt x="200967" y="15073"/>
                  <a:pt x="200967" y="20369"/>
                </a:cubicBezTo>
                <a:cubicBezTo>
                  <a:pt x="200967" y="32211"/>
                  <a:pt x="198061" y="43887"/>
                  <a:pt x="195943" y="55538"/>
                </a:cubicBezTo>
                <a:cubicBezTo>
                  <a:pt x="193419" y="69419"/>
                  <a:pt x="190200" y="77792"/>
                  <a:pt x="185895" y="90707"/>
                </a:cubicBezTo>
                <a:cubicBezTo>
                  <a:pt x="171904" y="195631"/>
                  <a:pt x="200566" y="169004"/>
                  <a:pt x="160774" y="161046"/>
                </a:cubicBezTo>
                <a:cubicBezTo>
                  <a:pt x="149162" y="158724"/>
                  <a:pt x="137327" y="157697"/>
                  <a:pt x="125604" y="156022"/>
                </a:cubicBezTo>
                <a:cubicBezTo>
                  <a:pt x="88760" y="157697"/>
                  <a:pt x="51837" y="158105"/>
                  <a:pt x="15073" y="161046"/>
                </a:cubicBezTo>
                <a:cubicBezTo>
                  <a:pt x="9794" y="161468"/>
                  <a:pt x="0" y="166070"/>
                  <a:pt x="0" y="166070"/>
                </a:cubicBezTo>
              </a:path>
            </a:pathLst>
          </a:cu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6977881" y="5721137"/>
            <a:ext cx="201666" cy="453575"/>
          </a:xfrm>
          <a:custGeom>
            <a:avLst/>
            <a:gdLst>
              <a:gd name="connsiteX0" fmla="*/ 5723 w 201666"/>
              <a:gd name="connsiteY0" fmla="*/ 11448 h 453575"/>
              <a:gd name="connsiteX1" fmla="*/ 20796 w 201666"/>
              <a:gd name="connsiteY1" fmla="*/ 41593 h 453575"/>
              <a:gd name="connsiteX2" fmla="*/ 40893 w 201666"/>
              <a:gd name="connsiteY2" fmla="*/ 66714 h 453575"/>
              <a:gd name="connsiteX3" fmla="*/ 50941 w 201666"/>
              <a:gd name="connsiteY3" fmla="*/ 81786 h 453575"/>
              <a:gd name="connsiteX4" fmla="*/ 55965 w 201666"/>
              <a:gd name="connsiteY4" fmla="*/ 96859 h 453575"/>
              <a:gd name="connsiteX5" fmla="*/ 86110 w 201666"/>
              <a:gd name="connsiteY5" fmla="*/ 116955 h 453575"/>
              <a:gd name="connsiteX6" fmla="*/ 96159 w 201666"/>
              <a:gd name="connsiteY6" fmla="*/ 147100 h 453575"/>
              <a:gd name="connsiteX7" fmla="*/ 101183 w 201666"/>
              <a:gd name="connsiteY7" fmla="*/ 162173 h 453575"/>
              <a:gd name="connsiteX8" fmla="*/ 131328 w 201666"/>
              <a:gd name="connsiteY8" fmla="*/ 202366 h 453575"/>
              <a:gd name="connsiteX9" fmla="*/ 146400 w 201666"/>
              <a:gd name="connsiteY9" fmla="*/ 247584 h 453575"/>
              <a:gd name="connsiteX10" fmla="*/ 151424 w 201666"/>
              <a:gd name="connsiteY10" fmla="*/ 262656 h 453575"/>
              <a:gd name="connsiteX11" fmla="*/ 161473 w 201666"/>
              <a:gd name="connsiteY11" fmla="*/ 302850 h 453575"/>
              <a:gd name="connsiteX12" fmla="*/ 166497 w 201666"/>
              <a:gd name="connsiteY12" fmla="*/ 317922 h 453575"/>
              <a:gd name="connsiteX13" fmla="*/ 196642 w 201666"/>
              <a:gd name="connsiteY13" fmla="*/ 327971 h 453575"/>
              <a:gd name="connsiteX14" fmla="*/ 201666 w 201666"/>
              <a:gd name="connsiteY14" fmla="*/ 343043 h 453575"/>
              <a:gd name="connsiteX15" fmla="*/ 196642 w 201666"/>
              <a:gd name="connsiteY15" fmla="*/ 453575 h 45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1666" h="453575">
                <a:moveTo>
                  <a:pt x="5723" y="11448"/>
                </a:moveTo>
                <a:cubicBezTo>
                  <a:pt x="34515" y="54632"/>
                  <a:pt x="0" y="0"/>
                  <a:pt x="20796" y="41593"/>
                </a:cubicBezTo>
                <a:cubicBezTo>
                  <a:pt x="31104" y="62209"/>
                  <a:pt x="28432" y="51138"/>
                  <a:pt x="40893" y="66714"/>
                </a:cubicBezTo>
                <a:cubicBezTo>
                  <a:pt x="44665" y="71429"/>
                  <a:pt x="47592" y="76762"/>
                  <a:pt x="50941" y="81786"/>
                </a:cubicBezTo>
                <a:cubicBezTo>
                  <a:pt x="52616" y="86810"/>
                  <a:pt x="52220" y="93114"/>
                  <a:pt x="55965" y="96859"/>
                </a:cubicBezTo>
                <a:cubicBezTo>
                  <a:pt x="64504" y="105398"/>
                  <a:pt x="86110" y="116955"/>
                  <a:pt x="86110" y="116955"/>
                </a:cubicBezTo>
                <a:lnTo>
                  <a:pt x="96159" y="147100"/>
                </a:lnTo>
                <a:cubicBezTo>
                  <a:pt x="97834" y="152124"/>
                  <a:pt x="98245" y="157766"/>
                  <a:pt x="101183" y="162173"/>
                </a:cubicBezTo>
                <a:cubicBezTo>
                  <a:pt x="123907" y="196259"/>
                  <a:pt x="112739" y="183779"/>
                  <a:pt x="131328" y="202366"/>
                </a:cubicBezTo>
                <a:lnTo>
                  <a:pt x="146400" y="247584"/>
                </a:lnTo>
                <a:cubicBezTo>
                  <a:pt x="148075" y="252608"/>
                  <a:pt x="150140" y="257518"/>
                  <a:pt x="151424" y="262656"/>
                </a:cubicBezTo>
                <a:cubicBezTo>
                  <a:pt x="154774" y="276054"/>
                  <a:pt x="157106" y="289748"/>
                  <a:pt x="161473" y="302850"/>
                </a:cubicBezTo>
                <a:cubicBezTo>
                  <a:pt x="163148" y="307874"/>
                  <a:pt x="162188" y="314844"/>
                  <a:pt x="166497" y="317922"/>
                </a:cubicBezTo>
                <a:cubicBezTo>
                  <a:pt x="175116" y="324078"/>
                  <a:pt x="196642" y="327971"/>
                  <a:pt x="196642" y="327971"/>
                </a:cubicBezTo>
                <a:cubicBezTo>
                  <a:pt x="198317" y="332995"/>
                  <a:pt x="201666" y="337747"/>
                  <a:pt x="201666" y="343043"/>
                </a:cubicBezTo>
                <a:cubicBezTo>
                  <a:pt x="201666" y="379925"/>
                  <a:pt x="196642" y="416693"/>
                  <a:pt x="196642" y="453575"/>
                </a:cubicBezTo>
              </a:path>
            </a:pathLst>
          </a:cu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6858000" y="3962400"/>
            <a:ext cx="185895" cy="379300"/>
          </a:xfrm>
          <a:custGeom>
            <a:avLst/>
            <a:gdLst>
              <a:gd name="connsiteX0" fmla="*/ 185895 w 185895"/>
              <a:gd name="connsiteY0" fmla="*/ 361740 h 379300"/>
              <a:gd name="connsiteX1" fmla="*/ 170822 w 185895"/>
              <a:gd name="connsiteY1" fmla="*/ 356716 h 379300"/>
              <a:gd name="connsiteX2" fmla="*/ 105508 w 185895"/>
              <a:gd name="connsiteY2" fmla="*/ 276329 h 379300"/>
              <a:gd name="connsiteX3" fmla="*/ 110532 w 185895"/>
              <a:gd name="connsiteY3" fmla="*/ 261257 h 379300"/>
              <a:gd name="connsiteX4" fmla="*/ 95459 w 185895"/>
              <a:gd name="connsiteY4" fmla="*/ 95459 h 379300"/>
              <a:gd name="connsiteX5" fmla="*/ 30145 w 185895"/>
              <a:gd name="connsiteY5" fmla="*/ 90435 h 379300"/>
              <a:gd name="connsiteX6" fmla="*/ 35169 w 185895"/>
              <a:gd name="connsiteY6" fmla="*/ 65314 h 379300"/>
              <a:gd name="connsiteX7" fmla="*/ 40193 w 185895"/>
              <a:gd name="connsiteY7" fmla="*/ 50241 h 379300"/>
              <a:gd name="connsiteX8" fmla="*/ 25121 w 185895"/>
              <a:gd name="connsiteY8" fmla="*/ 35169 h 379300"/>
              <a:gd name="connsiteX9" fmla="*/ 20097 w 185895"/>
              <a:gd name="connsiteY9" fmla="*/ 15072 h 379300"/>
              <a:gd name="connsiteX10" fmla="*/ 5024 w 185895"/>
              <a:gd name="connsiteY10" fmla="*/ 10048 h 379300"/>
              <a:gd name="connsiteX11" fmla="*/ 0 w 185895"/>
              <a:gd name="connsiteY11" fmla="*/ 0 h 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895" h="379300">
                <a:moveTo>
                  <a:pt x="185895" y="361740"/>
                </a:moveTo>
                <a:cubicBezTo>
                  <a:pt x="180871" y="360065"/>
                  <a:pt x="176082" y="357335"/>
                  <a:pt x="170822" y="356716"/>
                </a:cubicBezTo>
                <a:cubicBezTo>
                  <a:pt x="79902" y="346020"/>
                  <a:pt x="94067" y="379300"/>
                  <a:pt x="105508" y="276329"/>
                </a:cubicBezTo>
                <a:cubicBezTo>
                  <a:pt x="106093" y="271066"/>
                  <a:pt x="108857" y="266281"/>
                  <a:pt x="110532" y="261257"/>
                </a:cubicBezTo>
                <a:cubicBezTo>
                  <a:pt x="109811" y="249713"/>
                  <a:pt x="102142" y="103478"/>
                  <a:pt x="95459" y="95459"/>
                </a:cubicBezTo>
                <a:cubicBezTo>
                  <a:pt x="81480" y="78684"/>
                  <a:pt x="51916" y="92110"/>
                  <a:pt x="30145" y="90435"/>
                </a:cubicBezTo>
                <a:cubicBezTo>
                  <a:pt x="31820" y="82061"/>
                  <a:pt x="33098" y="73599"/>
                  <a:pt x="35169" y="65314"/>
                </a:cubicBezTo>
                <a:cubicBezTo>
                  <a:pt x="36453" y="60176"/>
                  <a:pt x="41868" y="55265"/>
                  <a:pt x="40193" y="50241"/>
                </a:cubicBezTo>
                <a:cubicBezTo>
                  <a:pt x="37946" y="43501"/>
                  <a:pt x="30145" y="40193"/>
                  <a:pt x="25121" y="35169"/>
                </a:cubicBezTo>
                <a:cubicBezTo>
                  <a:pt x="23446" y="28470"/>
                  <a:pt x="24411" y="20464"/>
                  <a:pt x="20097" y="15072"/>
                </a:cubicBezTo>
                <a:cubicBezTo>
                  <a:pt x="16789" y="10936"/>
                  <a:pt x="9261" y="13226"/>
                  <a:pt x="5024" y="10048"/>
                </a:cubicBezTo>
                <a:cubicBezTo>
                  <a:pt x="2028" y="7801"/>
                  <a:pt x="1675" y="3349"/>
                  <a:pt x="0" y="0"/>
                </a:cubicBezTo>
              </a:path>
            </a:pathLst>
          </a:cu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8839200" y="5486400"/>
            <a:ext cx="152400" cy="76200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reeform 85"/>
          <p:cNvSpPr/>
          <p:nvPr/>
        </p:nvSpPr>
        <p:spPr>
          <a:xfrm>
            <a:off x="3164186" y="5476767"/>
            <a:ext cx="170474" cy="27740"/>
          </a:xfrm>
          <a:custGeom>
            <a:avLst/>
            <a:gdLst>
              <a:gd name="connsiteX0" fmla="*/ 167489 w 170474"/>
              <a:gd name="connsiteY0" fmla="*/ 27740 h 27740"/>
              <a:gd name="connsiteX1" fmla="*/ 162963 w 170474"/>
              <a:gd name="connsiteY1" fmla="*/ 5106 h 27740"/>
              <a:gd name="connsiteX2" fmla="*/ 0 w 170474"/>
              <a:gd name="connsiteY2" fmla="*/ 580 h 2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474" h="27740">
                <a:moveTo>
                  <a:pt x="167489" y="27740"/>
                </a:moveTo>
                <a:cubicBezTo>
                  <a:pt x="165980" y="20195"/>
                  <a:pt x="170474" y="6775"/>
                  <a:pt x="162963" y="5106"/>
                </a:cubicBezTo>
                <a:cubicBezTo>
                  <a:pt x="139986" y="0"/>
                  <a:pt x="42330" y="580"/>
                  <a:pt x="0" y="580"/>
                </a:cubicBezTo>
              </a:path>
            </a:pathLst>
          </a:cu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2919743" y="5417147"/>
            <a:ext cx="246699" cy="51146"/>
          </a:xfrm>
          <a:custGeom>
            <a:avLst/>
            <a:gdLst>
              <a:gd name="connsiteX0" fmla="*/ 244443 w 246699"/>
              <a:gd name="connsiteY0" fmla="*/ 51146 h 51146"/>
              <a:gd name="connsiteX1" fmla="*/ 230863 w 246699"/>
              <a:gd name="connsiteY1" fmla="*/ 46619 h 51146"/>
              <a:gd name="connsiteX2" fmla="*/ 208229 w 246699"/>
              <a:gd name="connsiteY2" fmla="*/ 33039 h 51146"/>
              <a:gd name="connsiteX3" fmla="*/ 190122 w 246699"/>
              <a:gd name="connsiteY3" fmla="*/ 37566 h 51146"/>
              <a:gd name="connsiteX4" fmla="*/ 40740 w 246699"/>
              <a:gd name="connsiteY4" fmla="*/ 28512 h 51146"/>
              <a:gd name="connsiteX5" fmla="*/ 36213 w 246699"/>
              <a:gd name="connsiteY5" fmla="*/ 10405 h 51146"/>
              <a:gd name="connsiteX6" fmla="*/ 9053 w 246699"/>
              <a:gd name="connsiteY6" fmla="*/ 10405 h 51146"/>
              <a:gd name="connsiteX7" fmla="*/ 0 w 246699"/>
              <a:gd name="connsiteY7" fmla="*/ 10405 h 5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699" h="51146">
                <a:moveTo>
                  <a:pt x="244443" y="51146"/>
                </a:moveTo>
                <a:cubicBezTo>
                  <a:pt x="239916" y="49637"/>
                  <a:pt x="234955" y="49074"/>
                  <a:pt x="230863" y="46619"/>
                </a:cubicBezTo>
                <a:cubicBezTo>
                  <a:pt x="199794" y="27978"/>
                  <a:pt x="246699" y="45863"/>
                  <a:pt x="208229" y="33039"/>
                </a:cubicBezTo>
                <a:cubicBezTo>
                  <a:pt x="202193" y="34548"/>
                  <a:pt x="196343" y="37566"/>
                  <a:pt x="190122" y="37566"/>
                </a:cubicBezTo>
                <a:cubicBezTo>
                  <a:pt x="104902" y="37566"/>
                  <a:pt x="101492" y="36106"/>
                  <a:pt x="40740" y="28512"/>
                </a:cubicBezTo>
                <a:cubicBezTo>
                  <a:pt x="39231" y="22476"/>
                  <a:pt x="40100" y="15263"/>
                  <a:pt x="36213" y="10405"/>
                </a:cubicBezTo>
                <a:cubicBezTo>
                  <a:pt x="27889" y="0"/>
                  <a:pt x="17377" y="8740"/>
                  <a:pt x="9053" y="10405"/>
                </a:cubicBezTo>
                <a:cubicBezTo>
                  <a:pt x="6094" y="10997"/>
                  <a:pt x="3018" y="10405"/>
                  <a:pt x="0" y="10405"/>
                </a:cubicBezTo>
              </a:path>
            </a:pathLst>
          </a:cu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128788" y="1645748"/>
            <a:ext cx="808789" cy="250953"/>
          </a:xfrm>
          <a:custGeom>
            <a:avLst/>
            <a:gdLst>
              <a:gd name="connsiteX0" fmla="*/ 801232 w 808789"/>
              <a:gd name="connsiteY0" fmla="*/ 38197 h 250953"/>
              <a:gd name="connsiteX1" fmla="*/ 792178 w 808789"/>
              <a:gd name="connsiteY1" fmla="*/ 24616 h 250953"/>
              <a:gd name="connsiteX2" fmla="*/ 778598 w 808789"/>
              <a:gd name="connsiteY2" fmla="*/ 20090 h 250953"/>
              <a:gd name="connsiteX3" fmla="*/ 710697 w 808789"/>
              <a:gd name="connsiteY3" fmla="*/ 6509 h 250953"/>
              <a:gd name="connsiteX4" fmla="*/ 688063 w 808789"/>
              <a:gd name="connsiteY4" fmla="*/ 11036 h 250953"/>
              <a:gd name="connsiteX5" fmla="*/ 683537 w 808789"/>
              <a:gd name="connsiteY5" fmla="*/ 24616 h 250953"/>
              <a:gd name="connsiteX6" fmla="*/ 660903 w 808789"/>
              <a:gd name="connsiteY6" fmla="*/ 47250 h 250953"/>
              <a:gd name="connsiteX7" fmla="*/ 651850 w 808789"/>
              <a:gd name="connsiteY7" fmla="*/ 60830 h 250953"/>
              <a:gd name="connsiteX8" fmla="*/ 638269 w 808789"/>
              <a:gd name="connsiteY8" fmla="*/ 69884 h 250953"/>
              <a:gd name="connsiteX9" fmla="*/ 593002 w 808789"/>
              <a:gd name="connsiteY9" fmla="*/ 83464 h 250953"/>
              <a:gd name="connsiteX10" fmla="*/ 579422 w 808789"/>
              <a:gd name="connsiteY10" fmla="*/ 87991 h 250953"/>
              <a:gd name="connsiteX11" fmla="*/ 439093 w 808789"/>
              <a:gd name="connsiteY11" fmla="*/ 87991 h 250953"/>
              <a:gd name="connsiteX12" fmla="*/ 425513 w 808789"/>
              <a:gd name="connsiteY12" fmla="*/ 97044 h 250953"/>
              <a:gd name="connsiteX13" fmla="*/ 411933 w 808789"/>
              <a:gd name="connsiteY13" fmla="*/ 101571 h 250953"/>
              <a:gd name="connsiteX14" fmla="*/ 393826 w 808789"/>
              <a:gd name="connsiteY14" fmla="*/ 119678 h 250953"/>
              <a:gd name="connsiteX15" fmla="*/ 366665 w 808789"/>
              <a:gd name="connsiteY15" fmla="*/ 128731 h 250953"/>
              <a:gd name="connsiteX16" fmla="*/ 348559 w 808789"/>
              <a:gd name="connsiteY16" fmla="*/ 133258 h 250953"/>
              <a:gd name="connsiteX17" fmla="*/ 307818 w 808789"/>
              <a:gd name="connsiteY17" fmla="*/ 146838 h 250953"/>
              <a:gd name="connsiteX18" fmla="*/ 294238 w 808789"/>
              <a:gd name="connsiteY18" fmla="*/ 151365 h 250953"/>
              <a:gd name="connsiteX19" fmla="*/ 285184 w 808789"/>
              <a:gd name="connsiteY19" fmla="*/ 160418 h 250953"/>
              <a:gd name="connsiteX20" fmla="*/ 239917 w 808789"/>
              <a:gd name="connsiteY20" fmla="*/ 164945 h 250953"/>
              <a:gd name="connsiteX21" fmla="*/ 226337 w 808789"/>
              <a:gd name="connsiteY21" fmla="*/ 169472 h 250953"/>
              <a:gd name="connsiteX22" fmla="*/ 217283 w 808789"/>
              <a:gd name="connsiteY22" fmla="*/ 178525 h 250953"/>
              <a:gd name="connsiteX23" fmla="*/ 176543 w 808789"/>
              <a:gd name="connsiteY23" fmla="*/ 164945 h 250953"/>
              <a:gd name="connsiteX24" fmla="*/ 122222 w 808789"/>
              <a:gd name="connsiteY24" fmla="*/ 160418 h 250953"/>
              <a:gd name="connsiteX25" fmla="*/ 86008 w 808789"/>
              <a:gd name="connsiteY25" fmla="*/ 169472 h 250953"/>
              <a:gd name="connsiteX26" fmla="*/ 63374 w 808789"/>
              <a:gd name="connsiteY26" fmla="*/ 192105 h 250953"/>
              <a:gd name="connsiteX27" fmla="*/ 36214 w 808789"/>
              <a:gd name="connsiteY27" fmla="*/ 201159 h 250953"/>
              <a:gd name="connsiteX28" fmla="*/ 13580 w 808789"/>
              <a:gd name="connsiteY28" fmla="*/ 232846 h 250953"/>
              <a:gd name="connsiteX29" fmla="*/ 0 w 808789"/>
              <a:gd name="connsiteY29" fmla="*/ 250953 h 25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08789" h="250953">
                <a:moveTo>
                  <a:pt x="801232" y="38197"/>
                </a:moveTo>
                <a:cubicBezTo>
                  <a:pt x="798214" y="33670"/>
                  <a:pt x="796427" y="28015"/>
                  <a:pt x="792178" y="24616"/>
                </a:cubicBezTo>
                <a:cubicBezTo>
                  <a:pt x="788452" y="21635"/>
                  <a:pt x="782866" y="22224"/>
                  <a:pt x="778598" y="20090"/>
                </a:cubicBezTo>
                <a:cubicBezTo>
                  <a:pt x="738418" y="0"/>
                  <a:pt x="808789" y="14684"/>
                  <a:pt x="710697" y="6509"/>
                </a:cubicBezTo>
                <a:cubicBezTo>
                  <a:pt x="703152" y="8018"/>
                  <a:pt x="694465" y="6768"/>
                  <a:pt x="688063" y="11036"/>
                </a:cubicBezTo>
                <a:cubicBezTo>
                  <a:pt x="684093" y="13683"/>
                  <a:pt x="686400" y="20799"/>
                  <a:pt x="683537" y="24616"/>
                </a:cubicBezTo>
                <a:cubicBezTo>
                  <a:pt x="677135" y="33152"/>
                  <a:pt x="666821" y="38372"/>
                  <a:pt x="660903" y="47250"/>
                </a:cubicBezTo>
                <a:cubicBezTo>
                  <a:pt x="657885" y="51777"/>
                  <a:pt x="655697" y="56983"/>
                  <a:pt x="651850" y="60830"/>
                </a:cubicBezTo>
                <a:cubicBezTo>
                  <a:pt x="648003" y="64677"/>
                  <a:pt x="643241" y="67674"/>
                  <a:pt x="638269" y="69884"/>
                </a:cubicBezTo>
                <a:cubicBezTo>
                  <a:pt x="618909" y="78489"/>
                  <a:pt x="611434" y="78197"/>
                  <a:pt x="593002" y="83464"/>
                </a:cubicBezTo>
                <a:cubicBezTo>
                  <a:pt x="588414" y="84775"/>
                  <a:pt x="583949" y="86482"/>
                  <a:pt x="579422" y="87991"/>
                </a:cubicBezTo>
                <a:cubicBezTo>
                  <a:pt x="557442" y="87035"/>
                  <a:pt x="476756" y="77719"/>
                  <a:pt x="439093" y="87991"/>
                </a:cubicBezTo>
                <a:cubicBezTo>
                  <a:pt x="433844" y="89422"/>
                  <a:pt x="430379" y="94611"/>
                  <a:pt x="425513" y="97044"/>
                </a:cubicBezTo>
                <a:cubicBezTo>
                  <a:pt x="421245" y="99178"/>
                  <a:pt x="416460" y="100062"/>
                  <a:pt x="411933" y="101571"/>
                </a:cubicBezTo>
                <a:cubicBezTo>
                  <a:pt x="405897" y="107607"/>
                  <a:pt x="401924" y="116979"/>
                  <a:pt x="393826" y="119678"/>
                </a:cubicBezTo>
                <a:lnTo>
                  <a:pt x="366665" y="128731"/>
                </a:lnTo>
                <a:cubicBezTo>
                  <a:pt x="360763" y="130698"/>
                  <a:pt x="354518" y="131470"/>
                  <a:pt x="348559" y="133258"/>
                </a:cubicBezTo>
                <a:cubicBezTo>
                  <a:pt x="348512" y="133272"/>
                  <a:pt x="314631" y="144567"/>
                  <a:pt x="307818" y="146838"/>
                </a:cubicBezTo>
                <a:lnTo>
                  <a:pt x="294238" y="151365"/>
                </a:lnTo>
                <a:cubicBezTo>
                  <a:pt x="291220" y="154383"/>
                  <a:pt x="289324" y="159383"/>
                  <a:pt x="285184" y="160418"/>
                </a:cubicBezTo>
                <a:cubicBezTo>
                  <a:pt x="270472" y="164096"/>
                  <a:pt x="254905" y="162639"/>
                  <a:pt x="239917" y="164945"/>
                </a:cubicBezTo>
                <a:cubicBezTo>
                  <a:pt x="235201" y="165671"/>
                  <a:pt x="230864" y="167963"/>
                  <a:pt x="226337" y="169472"/>
                </a:cubicBezTo>
                <a:cubicBezTo>
                  <a:pt x="223319" y="172490"/>
                  <a:pt x="221551" y="178525"/>
                  <a:pt x="217283" y="178525"/>
                </a:cubicBezTo>
                <a:cubicBezTo>
                  <a:pt x="176530" y="178525"/>
                  <a:pt x="203709" y="167209"/>
                  <a:pt x="176543" y="164945"/>
                </a:cubicBezTo>
                <a:lnTo>
                  <a:pt x="122222" y="160418"/>
                </a:lnTo>
                <a:cubicBezTo>
                  <a:pt x="120413" y="160780"/>
                  <a:pt x="91070" y="165675"/>
                  <a:pt x="86008" y="169472"/>
                </a:cubicBezTo>
                <a:cubicBezTo>
                  <a:pt x="77472" y="175874"/>
                  <a:pt x="73496" y="188731"/>
                  <a:pt x="63374" y="192105"/>
                </a:cubicBezTo>
                <a:lnTo>
                  <a:pt x="36214" y="201159"/>
                </a:lnTo>
                <a:cubicBezTo>
                  <a:pt x="24984" y="234847"/>
                  <a:pt x="42223" y="189879"/>
                  <a:pt x="13580" y="232846"/>
                </a:cubicBezTo>
                <a:cubicBezTo>
                  <a:pt x="3343" y="248202"/>
                  <a:pt x="8374" y="242579"/>
                  <a:pt x="0" y="250953"/>
                </a:cubicBezTo>
              </a:path>
            </a:pathLst>
          </a:cu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6233311" y="855552"/>
            <a:ext cx="312344" cy="303292"/>
          </a:xfrm>
          <a:custGeom>
            <a:avLst/>
            <a:gdLst>
              <a:gd name="connsiteX0" fmla="*/ 312344 w 312344"/>
              <a:gd name="connsiteY0" fmla="*/ 303292 h 303292"/>
              <a:gd name="connsiteX1" fmla="*/ 285184 w 312344"/>
              <a:gd name="connsiteY1" fmla="*/ 294238 h 303292"/>
              <a:gd name="connsiteX2" fmla="*/ 271604 w 312344"/>
              <a:gd name="connsiteY2" fmla="*/ 289711 h 303292"/>
              <a:gd name="connsiteX3" fmla="*/ 244443 w 312344"/>
              <a:gd name="connsiteY3" fmla="*/ 271604 h 303292"/>
              <a:gd name="connsiteX4" fmla="*/ 194649 w 312344"/>
              <a:gd name="connsiteY4" fmla="*/ 258024 h 303292"/>
              <a:gd name="connsiteX5" fmla="*/ 167489 w 312344"/>
              <a:gd name="connsiteY5" fmla="*/ 239917 h 303292"/>
              <a:gd name="connsiteX6" fmla="*/ 153909 w 312344"/>
              <a:gd name="connsiteY6" fmla="*/ 230864 h 303292"/>
              <a:gd name="connsiteX7" fmla="*/ 131275 w 312344"/>
              <a:gd name="connsiteY7" fmla="*/ 226337 h 303292"/>
              <a:gd name="connsiteX8" fmla="*/ 117695 w 312344"/>
              <a:gd name="connsiteY8" fmla="*/ 217284 h 303292"/>
              <a:gd name="connsiteX9" fmla="*/ 99588 w 312344"/>
              <a:gd name="connsiteY9" fmla="*/ 194650 h 303292"/>
              <a:gd name="connsiteX10" fmla="*/ 95061 w 312344"/>
              <a:gd name="connsiteY10" fmla="*/ 181070 h 303292"/>
              <a:gd name="connsiteX11" fmla="*/ 76954 w 312344"/>
              <a:gd name="connsiteY11" fmla="*/ 162963 h 303292"/>
              <a:gd name="connsiteX12" fmla="*/ 58847 w 312344"/>
              <a:gd name="connsiteY12" fmla="*/ 135802 h 303292"/>
              <a:gd name="connsiteX13" fmla="*/ 49794 w 312344"/>
              <a:gd name="connsiteY13" fmla="*/ 122222 h 303292"/>
              <a:gd name="connsiteX14" fmla="*/ 31687 w 312344"/>
              <a:gd name="connsiteY14" fmla="*/ 67901 h 303292"/>
              <a:gd name="connsiteX15" fmla="*/ 27160 w 312344"/>
              <a:gd name="connsiteY15" fmla="*/ 54321 h 303292"/>
              <a:gd name="connsiteX16" fmla="*/ 4527 w 312344"/>
              <a:gd name="connsiteY16" fmla="*/ 27161 h 303292"/>
              <a:gd name="connsiteX17" fmla="*/ 0 w 312344"/>
              <a:gd name="connsiteY17" fmla="*/ 0 h 303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2344" h="303292">
                <a:moveTo>
                  <a:pt x="312344" y="303292"/>
                </a:moveTo>
                <a:lnTo>
                  <a:pt x="285184" y="294238"/>
                </a:lnTo>
                <a:cubicBezTo>
                  <a:pt x="280657" y="292729"/>
                  <a:pt x="275574" y="292358"/>
                  <a:pt x="271604" y="289711"/>
                </a:cubicBezTo>
                <a:cubicBezTo>
                  <a:pt x="262550" y="283675"/>
                  <a:pt x="255113" y="273738"/>
                  <a:pt x="244443" y="271604"/>
                </a:cubicBezTo>
                <a:cubicBezTo>
                  <a:pt x="232294" y="269174"/>
                  <a:pt x="204497" y="264589"/>
                  <a:pt x="194649" y="258024"/>
                </a:cubicBezTo>
                <a:lnTo>
                  <a:pt x="167489" y="239917"/>
                </a:lnTo>
                <a:cubicBezTo>
                  <a:pt x="162962" y="236899"/>
                  <a:pt x="159244" y="231931"/>
                  <a:pt x="153909" y="230864"/>
                </a:cubicBezTo>
                <a:lnTo>
                  <a:pt x="131275" y="226337"/>
                </a:lnTo>
                <a:cubicBezTo>
                  <a:pt x="126748" y="223319"/>
                  <a:pt x="121943" y="220683"/>
                  <a:pt x="117695" y="217284"/>
                </a:cubicBezTo>
                <a:cubicBezTo>
                  <a:pt x="110677" y="211670"/>
                  <a:pt x="103510" y="202493"/>
                  <a:pt x="99588" y="194650"/>
                </a:cubicBezTo>
                <a:cubicBezTo>
                  <a:pt x="97454" y="190382"/>
                  <a:pt x="97834" y="184953"/>
                  <a:pt x="95061" y="181070"/>
                </a:cubicBezTo>
                <a:cubicBezTo>
                  <a:pt x="90100" y="174124"/>
                  <a:pt x="81689" y="170065"/>
                  <a:pt x="76954" y="162963"/>
                </a:cubicBezTo>
                <a:lnTo>
                  <a:pt x="58847" y="135802"/>
                </a:lnTo>
                <a:cubicBezTo>
                  <a:pt x="55829" y="131275"/>
                  <a:pt x="51514" y="127383"/>
                  <a:pt x="49794" y="122222"/>
                </a:cubicBezTo>
                <a:lnTo>
                  <a:pt x="31687" y="67901"/>
                </a:lnTo>
                <a:cubicBezTo>
                  <a:pt x="30178" y="63374"/>
                  <a:pt x="30534" y="57695"/>
                  <a:pt x="27160" y="54321"/>
                </a:cubicBezTo>
                <a:cubicBezTo>
                  <a:pt x="9733" y="36894"/>
                  <a:pt x="17131" y="46068"/>
                  <a:pt x="4527" y="27161"/>
                </a:cubicBezTo>
                <a:lnTo>
                  <a:pt x="0" y="0"/>
                </a:lnTo>
              </a:path>
            </a:pathLst>
          </a:cu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7735564" y="944736"/>
            <a:ext cx="86673" cy="104007"/>
          </a:xfrm>
          <a:custGeom>
            <a:avLst/>
            <a:gdLst>
              <a:gd name="connsiteX0" fmla="*/ 0 w 86673"/>
              <a:gd name="connsiteY0" fmla="*/ 104007 h 104007"/>
              <a:gd name="connsiteX1" fmla="*/ 30336 w 86673"/>
              <a:gd name="connsiteY1" fmla="*/ 95340 h 104007"/>
              <a:gd name="connsiteX2" fmla="*/ 43336 w 86673"/>
              <a:gd name="connsiteY2" fmla="*/ 82339 h 104007"/>
              <a:gd name="connsiteX3" fmla="*/ 56337 w 86673"/>
              <a:gd name="connsiteY3" fmla="*/ 73672 h 104007"/>
              <a:gd name="connsiteX4" fmla="*/ 73672 w 86673"/>
              <a:gd name="connsiteY4" fmla="*/ 39002 h 104007"/>
              <a:gd name="connsiteX5" fmla="*/ 78006 w 86673"/>
              <a:gd name="connsiteY5" fmla="*/ 26001 h 104007"/>
              <a:gd name="connsiteX6" fmla="*/ 82339 w 86673"/>
              <a:gd name="connsiteY6" fmla="*/ 8667 h 104007"/>
              <a:gd name="connsiteX7" fmla="*/ 86673 w 86673"/>
              <a:gd name="connsiteY7" fmla="*/ 0 h 10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673" h="104007">
                <a:moveTo>
                  <a:pt x="0" y="104007"/>
                </a:moveTo>
                <a:cubicBezTo>
                  <a:pt x="2307" y="103430"/>
                  <a:pt x="26608" y="97825"/>
                  <a:pt x="30336" y="95340"/>
                </a:cubicBezTo>
                <a:cubicBezTo>
                  <a:pt x="35435" y="91941"/>
                  <a:pt x="38628" y="86262"/>
                  <a:pt x="43336" y="82339"/>
                </a:cubicBezTo>
                <a:cubicBezTo>
                  <a:pt x="47337" y="79005"/>
                  <a:pt x="52003" y="76561"/>
                  <a:pt x="56337" y="73672"/>
                </a:cubicBezTo>
                <a:cubicBezTo>
                  <a:pt x="66297" y="43794"/>
                  <a:pt x="58545" y="54131"/>
                  <a:pt x="73672" y="39002"/>
                </a:cubicBezTo>
                <a:cubicBezTo>
                  <a:pt x="75117" y="34668"/>
                  <a:pt x="76751" y="30393"/>
                  <a:pt x="78006" y="26001"/>
                </a:cubicBezTo>
                <a:cubicBezTo>
                  <a:pt x="79642" y="20274"/>
                  <a:pt x="80456" y="14317"/>
                  <a:pt x="82339" y="8667"/>
                </a:cubicBezTo>
                <a:cubicBezTo>
                  <a:pt x="83360" y="5603"/>
                  <a:pt x="85228" y="2889"/>
                  <a:pt x="86673" y="0"/>
                </a:cubicBezTo>
              </a:path>
            </a:pathLst>
          </a:cu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5538404" y="2327170"/>
            <a:ext cx="420364" cy="9799"/>
          </a:xfrm>
          <a:custGeom>
            <a:avLst/>
            <a:gdLst>
              <a:gd name="connsiteX0" fmla="*/ 420364 w 420364"/>
              <a:gd name="connsiteY0" fmla="*/ 4333 h 9799"/>
              <a:gd name="connsiteX1" fmla="*/ 99674 w 420364"/>
              <a:gd name="connsiteY1" fmla="*/ 0 h 9799"/>
              <a:gd name="connsiteX2" fmla="*/ 60671 w 420364"/>
              <a:gd name="connsiteY2" fmla="*/ 4333 h 9799"/>
              <a:gd name="connsiteX3" fmla="*/ 47670 w 420364"/>
              <a:gd name="connsiteY3" fmla="*/ 8667 h 9799"/>
              <a:gd name="connsiteX4" fmla="*/ 0 w 420364"/>
              <a:gd name="connsiteY4" fmla="*/ 8667 h 9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364" h="9799">
                <a:moveTo>
                  <a:pt x="420364" y="4333"/>
                </a:moveTo>
                <a:lnTo>
                  <a:pt x="99674" y="0"/>
                </a:lnTo>
                <a:cubicBezTo>
                  <a:pt x="86593" y="0"/>
                  <a:pt x="73574" y="2183"/>
                  <a:pt x="60671" y="4333"/>
                </a:cubicBezTo>
                <a:cubicBezTo>
                  <a:pt x="56165" y="5084"/>
                  <a:pt x="52227" y="8342"/>
                  <a:pt x="47670" y="8667"/>
                </a:cubicBezTo>
                <a:cubicBezTo>
                  <a:pt x="31820" y="9799"/>
                  <a:pt x="15890" y="8667"/>
                  <a:pt x="0" y="8667"/>
                </a:cubicBezTo>
              </a:path>
            </a:pathLst>
          </a:cu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6981509" y="2158157"/>
            <a:ext cx="76993" cy="290355"/>
          </a:xfrm>
          <a:custGeom>
            <a:avLst/>
            <a:gdLst>
              <a:gd name="connsiteX0" fmla="*/ 43336 w 76993"/>
              <a:gd name="connsiteY0" fmla="*/ 0 h 290355"/>
              <a:gd name="connsiteX1" fmla="*/ 56337 w 76993"/>
              <a:gd name="connsiteY1" fmla="*/ 39003 h 290355"/>
              <a:gd name="connsiteX2" fmla="*/ 60671 w 76993"/>
              <a:gd name="connsiteY2" fmla="*/ 52004 h 290355"/>
              <a:gd name="connsiteX3" fmla="*/ 65005 w 76993"/>
              <a:gd name="connsiteY3" fmla="*/ 65005 h 290355"/>
              <a:gd name="connsiteX4" fmla="*/ 65005 w 76993"/>
              <a:gd name="connsiteY4" fmla="*/ 173346 h 290355"/>
              <a:gd name="connsiteX5" fmla="*/ 43336 w 76993"/>
              <a:gd name="connsiteY5" fmla="*/ 195015 h 290355"/>
              <a:gd name="connsiteX6" fmla="*/ 34669 w 76993"/>
              <a:gd name="connsiteY6" fmla="*/ 208016 h 290355"/>
              <a:gd name="connsiteX7" fmla="*/ 26002 w 76993"/>
              <a:gd name="connsiteY7" fmla="*/ 234017 h 290355"/>
              <a:gd name="connsiteX8" fmla="*/ 17335 w 76993"/>
              <a:gd name="connsiteY8" fmla="*/ 247018 h 290355"/>
              <a:gd name="connsiteX9" fmla="*/ 8667 w 76993"/>
              <a:gd name="connsiteY9" fmla="*/ 273020 h 290355"/>
              <a:gd name="connsiteX10" fmla="*/ 0 w 76993"/>
              <a:gd name="connsiteY10" fmla="*/ 290355 h 29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993" h="290355">
                <a:moveTo>
                  <a:pt x="43336" y="0"/>
                </a:moveTo>
                <a:lnTo>
                  <a:pt x="56337" y="39003"/>
                </a:lnTo>
                <a:lnTo>
                  <a:pt x="60671" y="52004"/>
                </a:lnTo>
                <a:lnTo>
                  <a:pt x="65005" y="65005"/>
                </a:lnTo>
                <a:cubicBezTo>
                  <a:pt x="71556" y="104318"/>
                  <a:pt x="76993" y="125396"/>
                  <a:pt x="65005" y="173346"/>
                </a:cubicBezTo>
                <a:cubicBezTo>
                  <a:pt x="62528" y="183256"/>
                  <a:pt x="49002" y="186516"/>
                  <a:pt x="43336" y="195015"/>
                </a:cubicBezTo>
                <a:lnTo>
                  <a:pt x="34669" y="208016"/>
                </a:lnTo>
                <a:cubicBezTo>
                  <a:pt x="31780" y="216683"/>
                  <a:pt x="31070" y="226415"/>
                  <a:pt x="26002" y="234017"/>
                </a:cubicBezTo>
                <a:cubicBezTo>
                  <a:pt x="23113" y="238351"/>
                  <a:pt x="19450" y="242259"/>
                  <a:pt x="17335" y="247018"/>
                </a:cubicBezTo>
                <a:cubicBezTo>
                  <a:pt x="13624" y="255367"/>
                  <a:pt x="11556" y="264353"/>
                  <a:pt x="8667" y="273020"/>
                </a:cubicBezTo>
                <a:cubicBezTo>
                  <a:pt x="3687" y="287960"/>
                  <a:pt x="7565" y="282790"/>
                  <a:pt x="0" y="290355"/>
                </a:cubicBezTo>
              </a:path>
            </a:pathLst>
          </a:cu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3518923" y="5161376"/>
            <a:ext cx="91302" cy="143011"/>
          </a:xfrm>
          <a:custGeom>
            <a:avLst/>
            <a:gdLst>
              <a:gd name="connsiteX0" fmla="*/ 82340 w 91302"/>
              <a:gd name="connsiteY0" fmla="*/ 0 h 143011"/>
              <a:gd name="connsiteX1" fmla="*/ 82340 w 91302"/>
              <a:gd name="connsiteY1" fmla="*/ 30336 h 143011"/>
              <a:gd name="connsiteX2" fmla="*/ 69339 w 91302"/>
              <a:gd name="connsiteY2" fmla="*/ 34669 h 143011"/>
              <a:gd name="connsiteX3" fmla="*/ 60671 w 91302"/>
              <a:gd name="connsiteY3" fmla="*/ 43337 h 143011"/>
              <a:gd name="connsiteX4" fmla="*/ 52004 w 91302"/>
              <a:gd name="connsiteY4" fmla="*/ 78006 h 143011"/>
              <a:gd name="connsiteX5" fmla="*/ 39003 w 91302"/>
              <a:gd name="connsiteY5" fmla="*/ 104008 h 143011"/>
              <a:gd name="connsiteX6" fmla="*/ 13001 w 91302"/>
              <a:gd name="connsiteY6" fmla="*/ 108342 h 143011"/>
              <a:gd name="connsiteX7" fmla="*/ 8668 w 91302"/>
              <a:gd name="connsiteY7" fmla="*/ 134343 h 143011"/>
              <a:gd name="connsiteX8" fmla="*/ 0 w 91302"/>
              <a:gd name="connsiteY8" fmla="*/ 143011 h 14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302" h="143011">
                <a:moveTo>
                  <a:pt x="82340" y="0"/>
                </a:moveTo>
                <a:cubicBezTo>
                  <a:pt x="85856" y="10549"/>
                  <a:pt x="91302" y="19134"/>
                  <a:pt x="82340" y="30336"/>
                </a:cubicBezTo>
                <a:cubicBezTo>
                  <a:pt x="79486" y="33903"/>
                  <a:pt x="73673" y="33225"/>
                  <a:pt x="69339" y="34669"/>
                </a:cubicBezTo>
                <a:cubicBezTo>
                  <a:pt x="66450" y="37558"/>
                  <a:pt x="62773" y="39833"/>
                  <a:pt x="60671" y="43337"/>
                </a:cubicBezTo>
                <a:cubicBezTo>
                  <a:pt x="56428" y="50410"/>
                  <a:pt x="53334" y="72686"/>
                  <a:pt x="52004" y="78006"/>
                </a:cubicBezTo>
                <a:cubicBezTo>
                  <a:pt x="50539" y="83865"/>
                  <a:pt x="45055" y="100982"/>
                  <a:pt x="39003" y="104008"/>
                </a:cubicBezTo>
                <a:cubicBezTo>
                  <a:pt x="31144" y="107938"/>
                  <a:pt x="21668" y="106897"/>
                  <a:pt x="13001" y="108342"/>
                </a:cubicBezTo>
                <a:cubicBezTo>
                  <a:pt x="11557" y="117009"/>
                  <a:pt x="11753" y="126116"/>
                  <a:pt x="8668" y="134343"/>
                </a:cubicBezTo>
                <a:cubicBezTo>
                  <a:pt x="7233" y="138169"/>
                  <a:pt x="0" y="143011"/>
                  <a:pt x="0" y="143011"/>
                </a:cubicBezTo>
              </a:path>
            </a:pathLst>
          </a:cu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2985884" y="4534553"/>
            <a:ext cx="264876" cy="50448"/>
          </a:xfrm>
          <a:custGeom>
            <a:avLst/>
            <a:gdLst>
              <a:gd name="connsiteX0" fmla="*/ 264353 w 264876"/>
              <a:gd name="connsiteY0" fmla="*/ 50448 h 50448"/>
              <a:gd name="connsiteX1" fmla="*/ 212349 w 264876"/>
              <a:gd name="connsiteY1" fmla="*/ 37447 h 50448"/>
              <a:gd name="connsiteX2" fmla="*/ 199348 w 264876"/>
              <a:gd name="connsiteY2" fmla="*/ 33113 h 50448"/>
              <a:gd name="connsiteX3" fmla="*/ 117009 w 264876"/>
              <a:gd name="connsiteY3" fmla="*/ 28780 h 50448"/>
              <a:gd name="connsiteX4" fmla="*/ 26002 w 264876"/>
              <a:gd name="connsiteY4" fmla="*/ 24446 h 50448"/>
              <a:gd name="connsiteX5" fmla="*/ 0 w 264876"/>
              <a:gd name="connsiteY5" fmla="*/ 20112 h 5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876" h="50448">
                <a:moveTo>
                  <a:pt x="264353" y="50448"/>
                </a:moveTo>
                <a:cubicBezTo>
                  <a:pt x="211806" y="32933"/>
                  <a:pt x="264876" y="49121"/>
                  <a:pt x="212349" y="37447"/>
                </a:cubicBezTo>
                <a:cubicBezTo>
                  <a:pt x="207890" y="36456"/>
                  <a:pt x="203897" y="33527"/>
                  <a:pt x="199348" y="33113"/>
                </a:cubicBezTo>
                <a:cubicBezTo>
                  <a:pt x="171977" y="30625"/>
                  <a:pt x="144455" y="30224"/>
                  <a:pt x="117009" y="28780"/>
                </a:cubicBezTo>
                <a:cubicBezTo>
                  <a:pt x="88232" y="0"/>
                  <a:pt x="116970" y="24446"/>
                  <a:pt x="26002" y="24446"/>
                </a:cubicBezTo>
                <a:cubicBezTo>
                  <a:pt x="17215" y="24446"/>
                  <a:pt x="0" y="20112"/>
                  <a:pt x="0" y="20112"/>
                </a:cubicBezTo>
              </a:path>
            </a:pathLst>
          </a:cu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>
            <a:stCxn id="20" idx="1"/>
          </p:cNvCxnSpPr>
          <p:nvPr/>
        </p:nvCxnSpPr>
        <p:spPr>
          <a:xfrm flipH="1">
            <a:off x="2971800" y="4991100"/>
            <a:ext cx="317500" cy="266700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>
            <a:off x="2590800" y="5638800"/>
            <a:ext cx="762000" cy="0"/>
          </a:xfrm>
          <a:prstGeom prst="line">
            <a:avLst/>
          </a:pr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10800000" flipV="1">
            <a:off x="1219200" y="6019800"/>
            <a:ext cx="1752600" cy="228600"/>
          </a:xfrm>
          <a:prstGeom prst="line">
            <a:avLst/>
          </a:pr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800100" y="6438900"/>
            <a:ext cx="609600" cy="228600"/>
          </a:xfrm>
          <a:prstGeom prst="line">
            <a:avLst/>
          </a:pr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Freeform 98"/>
          <p:cNvSpPr/>
          <p:nvPr/>
        </p:nvSpPr>
        <p:spPr>
          <a:xfrm>
            <a:off x="2915392" y="5326083"/>
            <a:ext cx="0" cy="112816"/>
          </a:xfrm>
          <a:custGeom>
            <a:avLst/>
            <a:gdLst>
              <a:gd name="connsiteX0" fmla="*/ 0 w 0"/>
              <a:gd name="connsiteY0" fmla="*/ 112816 h 112816"/>
              <a:gd name="connsiteX1" fmla="*/ 0 w 0"/>
              <a:gd name="connsiteY1" fmla="*/ 0 h 11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12816">
                <a:moveTo>
                  <a:pt x="0" y="112816"/>
                </a:moveTo>
                <a:lnTo>
                  <a:pt x="0" y="0"/>
                </a:lnTo>
              </a:path>
            </a:pathLst>
          </a:cu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3342904" y="5492338"/>
            <a:ext cx="154379" cy="5937"/>
          </a:xfrm>
          <a:custGeom>
            <a:avLst/>
            <a:gdLst>
              <a:gd name="connsiteX0" fmla="*/ 0 w 154379"/>
              <a:gd name="connsiteY0" fmla="*/ 5937 h 5937"/>
              <a:gd name="connsiteX1" fmla="*/ 124691 w 154379"/>
              <a:gd name="connsiteY1" fmla="*/ 0 h 5937"/>
              <a:gd name="connsiteX2" fmla="*/ 154379 w 154379"/>
              <a:gd name="connsiteY2" fmla="*/ 5937 h 5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379" h="5937">
                <a:moveTo>
                  <a:pt x="0" y="5937"/>
                </a:moveTo>
                <a:cubicBezTo>
                  <a:pt x="41564" y="3958"/>
                  <a:pt x="83080" y="0"/>
                  <a:pt x="124691" y="0"/>
                </a:cubicBezTo>
                <a:cubicBezTo>
                  <a:pt x="134783" y="0"/>
                  <a:pt x="154379" y="5937"/>
                  <a:pt x="154379" y="5937"/>
                </a:cubicBezTo>
              </a:path>
            </a:pathLst>
          </a:cu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3336966" y="5385460"/>
            <a:ext cx="12483" cy="118753"/>
          </a:xfrm>
          <a:custGeom>
            <a:avLst/>
            <a:gdLst>
              <a:gd name="connsiteX0" fmla="*/ 0 w 12483"/>
              <a:gd name="connsiteY0" fmla="*/ 0 h 118753"/>
              <a:gd name="connsiteX1" fmla="*/ 5938 w 12483"/>
              <a:gd name="connsiteY1" fmla="*/ 17813 h 118753"/>
              <a:gd name="connsiteX2" fmla="*/ 11876 w 12483"/>
              <a:gd name="connsiteY2" fmla="*/ 118753 h 11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83" h="118753">
                <a:moveTo>
                  <a:pt x="0" y="0"/>
                </a:moveTo>
                <a:cubicBezTo>
                  <a:pt x="1979" y="5938"/>
                  <a:pt x="5162" y="11602"/>
                  <a:pt x="5938" y="17813"/>
                </a:cubicBezTo>
                <a:cubicBezTo>
                  <a:pt x="12483" y="70172"/>
                  <a:pt x="11876" y="79236"/>
                  <a:pt x="11876" y="118753"/>
                </a:cubicBezTo>
              </a:path>
            </a:pathLst>
          </a:cu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Straight Connector 104"/>
          <p:cNvCxnSpPr/>
          <p:nvPr/>
        </p:nvCxnSpPr>
        <p:spPr>
          <a:xfrm>
            <a:off x="3048000" y="6172200"/>
            <a:ext cx="76200" cy="0"/>
          </a:xfrm>
          <a:prstGeom prst="line">
            <a:avLst/>
          </a:pr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5400000" flipH="1" flipV="1">
            <a:off x="2933700" y="5981700"/>
            <a:ext cx="381000" cy="0"/>
          </a:xfrm>
          <a:prstGeom prst="line">
            <a:avLst/>
          </a:pr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Freeform 106"/>
          <p:cNvSpPr/>
          <p:nvPr/>
        </p:nvSpPr>
        <p:spPr>
          <a:xfrm>
            <a:off x="3114392" y="5637712"/>
            <a:ext cx="172016" cy="142926"/>
          </a:xfrm>
          <a:custGeom>
            <a:avLst/>
            <a:gdLst>
              <a:gd name="connsiteX0" fmla="*/ 0 w 172016"/>
              <a:gd name="connsiteY0" fmla="*/ 142926 h 142926"/>
              <a:gd name="connsiteX1" fmla="*/ 36214 w 172016"/>
              <a:gd name="connsiteY1" fmla="*/ 129345 h 142926"/>
              <a:gd name="connsiteX2" fmla="*/ 54321 w 172016"/>
              <a:gd name="connsiteY2" fmla="*/ 106712 h 142926"/>
              <a:gd name="connsiteX3" fmla="*/ 58848 w 172016"/>
              <a:gd name="connsiteY3" fmla="*/ 93132 h 142926"/>
              <a:gd name="connsiteX4" fmla="*/ 63374 w 172016"/>
              <a:gd name="connsiteY4" fmla="*/ 65971 h 142926"/>
              <a:gd name="connsiteX5" fmla="*/ 90535 w 172016"/>
              <a:gd name="connsiteY5" fmla="*/ 56918 h 142926"/>
              <a:gd name="connsiteX6" fmla="*/ 104115 w 172016"/>
              <a:gd name="connsiteY6" fmla="*/ 52391 h 142926"/>
              <a:gd name="connsiteX7" fmla="*/ 117695 w 172016"/>
              <a:gd name="connsiteY7" fmla="*/ 47864 h 142926"/>
              <a:gd name="connsiteX8" fmla="*/ 131275 w 172016"/>
              <a:gd name="connsiteY8" fmla="*/ 43338 h 142926"/>
              <a:gd name="connsiteX9" fmla="*/ 140329 w 172016"/>
              <a:gd name="connsiteY9" fmla="*/ 29757 h 142926"/>
              <a:gd name="connsiteX10" fmla="*/ 167489 w 172016"/>
              <a:gd name="connsiteY10" fmla="*/ 16177 h 142926"/>
              <a:gd name="connsiteX11" fmla="*/ 172016 w 172016"/>
              <a:gd name="connsiteY11" fmla="*/ 7124 h 14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016" h="142926">
                <a:moveTo>
                  <a:pt x="0" y="142926"/>
                </a:moveTo>
                <a:cubicBezTo>
                  <a:pt x="12271" y="140472"/>
                  <a:pt x="27333" y="140447"/>
                  <a:pt x="36214" y="129345"/>
                </a:cubicBezTo>
                <a:cubicBezTo>
                  <a:pt x="61200" y="98112"/>
                  <a:pt x="15406" y="132655"/>
                  <a:pt x="54321" y="106712"/>
                </a:cubicBezTo>
                <a:cubicBezTo>
                  <a:pt x="55830" y="102185"/>
                  <a:pt x="57813" y="97790"/>
                  <a:pt x="58848" y="93132"/>
                </a:cubicBezTo>
                <a:cubicBezTo>
                  <a:pt x="60839" y="84172"/>
                  <a:pt x="57330" y="72879"/>
                  <a:pt x="63374" y="65971"/>
                </a:cubicBezTo>
                <a:cubicBezTo>
                  <a:pt x="69658" y="58789"/>
                  <a:pt x="81481" y="59936"/>
                  <a:pt x="90535" y="56918"/>
                </a:cubicBezTo>
                <a:lnTo>
                  <a:pt x="104115" y="52391"/>
                </a:lnTo>
                <a:lnTo>
                  <a:pt x="117695" y="47864"/>
                </a:lnTo>
                <a:lnTo>
                  <a:pt x="131275" y="43338"/>
                </a:lnTo>
                <a:cubicBezTo>
                  <a:pt x="134293" y="38811"/>
                  <a:pt x="136482" y="33604"/>
                  <a:pt x="140329" y="29757"/>
                </a:cubicBezTo>
                <a:cubicBezTo>
                  <a:pt x="170086" y="0"/>
                  <a:pt x="138042" y="38262"/>
                  <a:pt x="167489" y="16177"/>
                </a:cubicBezTo>
                <a:cubicBezTo>
                  <a:pt x="170188" y="14153"/>
                  <a:pt x="170507" y="10142"/>
                  <a:pt x="172016" y="7124"/>
                </a:cubicBezTo>
              </a:path>
            </a:pathLst>
          </a:cu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4" grpId="0" animBg="1"/>
      <p:bldP spid="76" grpId="0" animBg="1"/>
      <p:bldP spid="79" grpId="0" animBg="1"/>
      <p:bldP spid="81" grpId="0" animBg="1"/>
      <p:bldP spid="82" grpId="0" animBg="1"/>
      <p:bldP spid="83" grpId="0" animBg="1"/>
      <p:bldP spid="84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9" grpId="0" animBg="1"/>
      <p:bldP spid="100" grpId="0" animBg="1"/>
      <p:bldP spid="101" grpId="0" animBg="1"/>
      <p:bldP spid="10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92</TotalTime>
  <Words>175</Words>
  <Application>Microsoft Office PowerPoint</Application>
  <PresentationFormat>On-screen Show (4:3)</PresentationFormat>
  <Paragraphs>38</Paragraphs>
  <Slides>94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5" baseType="lpstr">
      <vt:lpstr>Equity</vt:lpstr>
      <vt:lpstr>Project Status Update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</vt:vector>
  </TitlesOfParts>
  <Company>Westar Energy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JD79478</dc:creator>
  <cp:lastModifiedBy>SL70098</cp:lastModifiedBy>
  <cp:revision>29</cp:revision>
  <dcterms:created xsi:type="dcterms:W3CDTF">2011-08-08T20:05:38Z</dcterms:created>
  <dcterms:modified xsi:type="dcterms:W3CDTF">2012-06-27T18:35:22Z</dcterms:modified>
</cp:coreProperties>
</file>