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630400" cy="9144000"/>
  <p:notesSz cx="9296400" cy="14782800"/>
  <p:defaultTextStyle>
    <a:defPPr>
      <a:defRPr lang="en-US"/>
    </a:defPPr>
    <a:lvl1pPr marL="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511" autoAdjust="0"/>
    <p:restoredTop sz="95202" autoAdjust="0"/>
  </p:normalViewPr>
  <p:slideViewPr>
    <p:cSldViewPr snapToGrid="0">
      <p:cViewPr>
        <p:scale>
          <a:sx n="100" d="100"/>
          <a:sy n="100" d="100"/>
        </p:scale>
        <p:origin x="-924" y="348"/>
      </p:cViewPr>
      <p:guideLst>
        <p:guide orient="horz" pos="2880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2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2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488951"/>
            <a:ext cx="5265421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488951"/>
            <a:ext cx="15557499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4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844800"/>
            <a:ext cx="10411459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844800"/>
            <a:ext cx="10411461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8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6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1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7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0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8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77D7-75DC-4E35-8221-864BF166841E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24EE-6369-4C26-9E3A-585155140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l" defTabSz="1358524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l" defTabSz="1358524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l" defTabSz="135852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l" defTabSz="1358524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2" name="Straight Connector 391"/>
          <p:cNvCxnSpPr/>
          <p:nvPr/>
        </p:nvCxnSpPr>
        <p:spPr>
          <a:xfrm>
            <a:off x="4566882" y="3087337"/>
            <a:ext cx="3110" cy="176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/>
          <p:nvPr/>
        </p:nvCxnSpPr>
        <p:spPr>
          <a:xfrm>
            <a:off x="13425178" y="2248302"/>
            <a:ext cx="0" cy="25344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/>
          <p:nvPr/>
        </p:nvCxnSpPr>
        <p:spPr>
          <a:xfrm>
            <a:off x="1200257" y="2208750"/>
            <a:ext cx="0" cy="25344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>
            <a:off x="7315200" y="2856854"/>
            <a:ext cx="0" cy="21997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7315200" y="1362650"/>
            <a:ext cx="0" cy="131714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>
            <a:endCxn id="62" idx="1"/>
          </p:cNvCxnSpPr>
          <p:nvPr/>
        </p:nvCxnSpPr>
        <p:spPr>
          <a:xfrm>
            <a:off x="7315200" y="1769730"/>
            <a:ext cx="82831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445653" y="790575"/>
            <a:ext cx="1796186" cy="616054"/>
            <a:chOff x="6326457" y="1235554"/>
            <a:chExt cx="2091994" cy="593245"/>
          </a:xfrm>
          <a:solidFill>
            <a:schemeClr val="bg2">
              <a:lumMod val="5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6857001" y="1235554"/>
              <a:ext cx="1561450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Natalie Hocken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Senior Vice President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Transmission  &amp;  System Operations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503-813-7205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352558" y="1248415"/>
              <a:ext cx="509346" cy="560289"/>
              <a:chOff x="5921298" y="3090764"/>
              <a:chExt cx="623447" cy="685801"/>
            </a:xfrm>
            <a:grpFill/>
          </p:grpSpPr>
          <p:sp>
            <p:nvSpPr>
              <p:cNvPr id="8" name="Rectangle 7"/>
              <p:cNvSpPr/>
              <p:nvPr/>
            </p:nvSpPr>
            <p:spPr>
              <a:xfrm>
                <a:off x="5921298" y="3090764"/>
                <a:ext cx="533400" cy="6858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50600" y="3128866"/>
                <a:ext cx="594145" cy="609600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11" name="Rectangle 10"/>
          <p:cNvSpPr/>
          <p:nvPr/>
        </p:nvSpPr>
        <p:spPr>
          <a:xfrm>
            <a:off x="0" y="36576"/>
            <a:ext cx="14630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Transmission &amp; System Operations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8143519" y="1515050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61" name="Rectangle 60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Gayle MacKenzie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Executive Assistant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503-813-6996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403571" y="2382936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73" name="Rectangle 72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Rick Vail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Vice President Transmission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503-813-6938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2348483" y="2395516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79" name="Rectangle 78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Mark Sampson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Vice President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System Operations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503-251-5182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2"/>
          <a:stretch/>
        </p:blipFill>
        <p:spPr>
          <a:xfrm>
            <a:off x="8202141" y="1548918"/>
            <a:ext cx="305397" cy="43497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5" b="3811"/>
          <a:stretch/>
        </p:blipFill>
        <p:spPr>
          <a:xfrm>
            <a:off x="6446202" y="2415099"/>
            <a:ext cx="329058" cy="44175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6" r="-5181"/>
          <a:stretch/>
        </p:blipFill>
        <p:spPr>
          <a:xfrm>
            <a:off x="12432214" y="2451957"/>
            <a:ext cx="340831" cy="41467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grpSp>
        <p:nvGrpSpPr>
          <p:cNvPr id="39" name="Group 38"/>
          <p:cNvGrpSpPr/>
          <p:nvPr/>
        </p:nvGrpSpPr>
        <p:grpSpPr>
          <a:xfrm>
            <a:off x="12768343" y="3205291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40" name="Rectangle 39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Traci Hutchinson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Administrative Assistant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503-251-5181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2521247" y="3867777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45" name="Rectangle 44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Brent Roholt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Director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Grid Operations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503-251-5156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2524179" y="4464127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50" name="Rectangle 49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Lou Seppi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Director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T&amp;D Dispatch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801-220-7285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2526269" y="5086016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55" name="Rectangle 54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Cord Schreiner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Director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System Ops. Svc.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503-251-5273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17848" y="3271931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63" name="Rectangle 62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JD Podlesnik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Director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Planning &amp; Cap Invest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503-813-6523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0102529" y="3229955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92" name="Rectangle 91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Brian Fritz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Director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Customer Services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503-813-7237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99658" y="4011469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97" name="Rectangle 96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Craig Quist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Director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Area/Trans. Planning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801-220-4264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156287" y="4007642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102" name="Rectangle 101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Larry Frick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Director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Area/Trans. Planning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503-813-6236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40195" y="4699066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107" name="Rectangle 106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Dave Hagen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Manager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Area/Trans. Planning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801-220-2620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10368549" y="5062322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58" name="Rectangle 257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Graham Retzlaff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Project Manager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SGIQ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503-813-6186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10368549" y="3862013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63" name="Rectangle 262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Jamie Austin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Financial Analyst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Principal Planning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503-813-5396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10357064" y="4472795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73" name="Rectangle 272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Tom Fishback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Project Manager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LGIQ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503-813-6102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10390958" y="5665425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78" name="Rectangle 277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Robin Moore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Business Analyst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503-813-6419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89" name="Picture 28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5359" y="4051369"/>
            <a:ext cx="329058" cy="439769"/>
          </a:xfrm>
          <a:prstGeom prst="rect">
            <a:avLst/>
          </a:prstGeom>
        </p:spPr>
      </p:pic>
      <p:pic>
        <p:nvPicPr>
          <p:cNvPr id="290" name="Picture 28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24" y="3317475"/>
            <a:ext cx="324393" cy="43772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7" r="10410"/>
          <a:stretch/>
        </p:blipFill>
        <p:spPr>
          <a:xfrm>
            <a:off x="830346" y="4736731"/>
            <a:ext cx="329058" cy="432084"/>
          </a:xfrm>
          <a:prstGeom prst="rect">
            <a:avLst/>
          </a:prstGeom>
        </p:spPr>
      </p:pic>
      <p:pic>
        <p:nvPicPr>
          <p:cNvPr id="291" name="Picture 29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9370"/>
          <a:stretch/>
        </p:blipFill>
        <p:spPr>
          <a:xfrm>
            <a:off x="2248207" y="4025638"/>
            <a:ext cx="325519" cy="43848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5"/>
          <a:stretch/>
        </p:blipFill>
        <p:spPr>
          <a:xfrm>
            <a:off x="10288295" y="3263051"/>
            <a:ext cx="312152" cy="43695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911" y="3904780"/>
            <a:ext cx="330636" cy="4293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67"/>
          <a:stretch/>
        </p:blipFill>
        <p:spPr>
          <a:xfrm>
            <a:off x="10445727" y="4491138"/>
            <a:ext cx="329058" cy="44237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16"/>
          <a:stretch/>
        </p:blipFill>
        <p:spPr>
          <a:xfrm>
            <a:off x="10452953" y="5069135"/>
            <a:ext cx="314606" cy="47136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185" y="3281869"/>
            <a:ext cx="315765" cy="34999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0" b="7582"/>
          <a:stretch/>
        </p:blipFill>
        <p:spPr>
          <a:xfrm>
            <a:off x="10457911" y="5717264"/>
            <a:ext cx="333668" cy="42905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3"/>
          <a:stretch/>
        </p:blipFill>
        <p:spPr>
          <a:xfrm>
            <a:off x="12572970" y="3900928"/>
            <a:ext cx="321487" cy="431367"/>
          </a:xfrm>
          <a:prstGeom prst="rect">
            <a:avLst/>
          </a:prstGeom>
        </p:spPr>
      </p:pic>
      <p:pic>
        <p:nvPicPr>
          <p:cNvPr id="294" name="Picture 293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t="1" r="9377" b="-10788"/>
          <a:stretch/>
        </p:blipFill>
        <p:spPr>
          <a:xfrm>
            <a:off x="12573030" y="4520829"/>
            <a:ext cx="329058" cy="449570"/>
          </a:xfrm>
          <a:prstGeom prst="rect">
            <a:avLst/>
          </a:prstGeom>
        </p:spPr>
      </p:pic>
      <p:cxnSp>
        <p:nvCxnSpPr>
          <p:cNvPr id="298" name="Straight Connector 297"/>
          <p:cNvCxnSpPr/>
          <p:nvPr/>
        </p:nvCxnSpPr>
        <p:spPr>
          <a:xfrm>
            <a:off x="1021793" y="3914414"/>
            <a:ext cx="206031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V="1">
            <a:off x="3082107" y="3919764"/>
            <a:ext cx="0" cy="10895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587871" y="4525255"/>
            <a:ext cx="2333" cy="43964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935722" y="3074499"/>
            <a:ext cx="10560953" cy="1283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935722" y="3085712"/>
            <a:ext cx="0" cy="18621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93" idx="1"/>
          </p:cNvCxnSpPr>
          <p:nvPr/>
        </p:nvCxnSpPr>
        <p:spPr>
          <a:xfrm flipH="1" flipV="1">
            <a:off x="9993427" y="3473023"/>
            <a:ext cx="109102" cy="1161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9989532" y="3473022"/>
            <a:ext cx="0" cy="245876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H="1" flipV="1">
            <a:off x="9989532" y="4715701"/>
            <a:ext cx="363756" cy="1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flipH="1">
            <a:off x="9989532" y="4123283"/>
            <a:ext cx="455606" cy="116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>
            <a:off x="12134335" y="2647090"/>
            <a:ext cx="0" cy="26905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5" name="Picture 354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80856" y="5123118"/>
            <a:ext cx="353685" cy="448564"/>
          </a:xfrm>
          <a:prstGeom prst="rect">
            <a:avLst/>
          </a:prstGeom>
        </p:spPr>
      </p:pic>
      <p:cxnSp>
        <p:nvCxnSpPr>
          <p:cNvPr id="357" name="Straight Connector 356"/>
          <p:cNvCxnSpPr/>
          <p:nvPr/>
        </p:nvCxnSpPr>
        <p:spPr>
          <a:xfrm>
            <a:off x="1197924" y="2211083"/>
            <a:ext cx="12227254" cy="4051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 236"/>
          <p:cNvGrpSpPr/>
          <p:nvPr/>
        </p:nvGrpSpPr>
        <p:grpSpPr>
          <a:xfrm>
            <a:off x="681042" y="2485383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38" name="Rectangle 237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Sarah Edmonds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Director, Transmission Strategy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503-813-6840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5782400" y="3281656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43" name="Rectangle 242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Shay LaBray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Manager, Strategy &amp; Policy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503-813-6938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6079427" y="3913302"/>
            <a:ext cx="1441426" cy="393116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61" name="Rectangle 260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Eric Arzola</a:t>
              </a:r>
            </a:p>
            <a:p>
              <a:pPr algn="ctr">
                <a:lnSpc>
                  <a:spcPct val="90000"/>
                </a:lnSpc>
              </a:pPr>
              <a:r>
                <a:rPr lang="en-US" sz="800" dirty="0" err="1" smtClean="0">
                  <a:latin typeface="Arial" pitchFamily="34" charset="0"/>
                  <a:cs typeface="Arial" pitchFamily="34" charset="0"/>
                </a:rPr>
                <a:t>Plng</a:t>
              </a: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./Fin. Analyst</a:t>
              </a:r>
            </a:p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503-813-5027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6072460" y="4414008"/>
            <a:ext cx="1441426" cy="432429"/>
            <a:chOff x="6326457" y="1235553"/>
            <a:chExt cx="1977482" cy="593246"/>
          </a:xfrm>
          <a:solidFill>
            <a:schemeClr val="bg2">
              <a:lumMod val="50000"/>
            </a:schemeClr>
          </a:solidFill>
        </p:grpSpPr>
        <p:sp>
          <p:nvSpPr>
            <p:cNvPr id="281" name="Rectangle 280"/>
            <p:cNvSpPr/>
            <p:nvPr/>
          </p:nvSpPr>
          <p:spPr>
            <a:xfrm>
              <a:off x="6857001" y="1235553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Lisa Harkins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Regulatory Analyst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503-813-5669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7803946" y="3260889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85" name="Rectangle 284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Brian McClelland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Manager Scheduling/Service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503-813-5542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8071907" y="3940317"/>
            <a:ext cx="1441426" cy="432428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292" name="Rectangle 291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Veronica Stofiel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TSR Acct Manager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503-813-6958</a:t>
              </a: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8078489" y="4933515"/>
            <a:ext cx="1441425" cy="432428"/>
            <a:chOff x="6326457" y="1235554"/>
            <a:chExt cx="1977480" cy="593246"/>
          </a:xfrm>
          <a:solidFill>
            <a:schemeClr val="bg2">
              <a:lumMod val="50000"/>
            </a:schemeClr>
          </a:solidFill>
        </p:grpSpPr>
        <p:sp>
          <p:nvSpPr>
            <p:cNvPr id="299" name="Rectangle 298"/>
            <p:cNvSpPr/>
            <p:nvPr/>
          </p:nvSpPr>
          <p:spPr>
            <a:xfrm>
              <a:off x="6856999" y="1235555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Matt McGrath</a:t>
              </a:r>
            </a:p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Trans. Scheduler</a:t>
              </a:r>
            </a:p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503-251-5297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8071907" y="6477824"/>
            <a:ext cx="1441426" cy="432428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04" name="Rectangle 303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Betsy Butler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Trans. Scheduler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503-251-5201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8071907" y="5414032"/>
            <a:ext cx="1441426" cy="432428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12" name="Rectangle 311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Bonnie Curtis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Trans. Scheduler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503-251-5192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" name="Rectangle 313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8078489" y="4424184"/>
            <a:ext cx="1441426" cy="432428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21" name="Rectangle 320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Paul Tien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Trans. Scheduler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503-251-5201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8078489" y="5916999"/>
            <a:ext cx="1441426" cy="432428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28" name="Rectangle 327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Deanna Doney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Trans. Scheduler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503-251-5196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3827526" y="3254677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33" name="Rectangle 332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Patience Kerchinsky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Contract Manager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503-813-5476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4214067" y="3890594"/>
            <a:ext cx="1441426" cy="521201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47" name="Rectangle 346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Kris Bremer</a:t>
              </a:r>
            </a:p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Contract Administrator</a:t>
              </a:r>
            </a:p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503-813-6496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4224095" y="4513522"/>
            <a:ext cx="1441426" cy="5412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58" name="Rectangle 357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Pamela Singh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Business Analyst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503-813-5739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4224095" y="5160498"/>
            <a:ext cx="1441426" cy="492106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67" name="Rectangle 366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Theresa Tabor</a:t>
              </a:r>
            </a:p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Business Analyst</a:t>
              </a:r>
              <a:endParaRPr lang="en-US" sz="8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503-813-6077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5242551" y="7602461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77" name="Rectangle 376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Rachel Matheson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Account Manager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801-220-2534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8" name="Rectangle 377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378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7826355" y="7613503"/>
            <a:ext cx="1697866" cy="509360"/>
            <a:chOff x="6326457" y="1235554"/>
            <a:chExt cx="1977482" cy="593245"/>
          </a:xfrm>
          <a:solidFill>
            <a:schemeClr val="bg2">
              <a:lumMod val="50000"/>
            </a:schemeClr>
          </a:solidFill>
        </p:grpSpPr>
        <p:sp>
          <p:nvSpPr>
            <p:cNvPr id="381" name="Rectangle 380"/>
            <p:cNvSpPr/>
            <p:nvPr/>
          </p:nvSpPr>
          <p:spPr>
            <a:xfrm>
              <a:off x="6857001" y="1235554"/>
              <a:ext cx="1446938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Laura Raypush</a:t>
              </a:r>
            </a:p>
            <a:p>
              <a:pPr algn="ctr"/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Account Manager</a:t>
              </a:r>
            </a:p>
            <a:p>
              <a:pPr algn="ctr"/>
              <a:r>
                <a:rPr lang="en-US" sz="800" smtClean="0">
                  <a:latin typeface="Arial" pitchFamily="34" charset="0"/>
                  <a:cs typeface="Arial" pitchFamily="34" charset="0"/>
                </a:rPr>
                <a:t>503-813-7040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6326457" y="1235554"/>
              <a:ext cx="593245" cy="593245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6352556" y="1248414"/>
              <a:ext cx="435779" cy="5602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4" name="Picture 38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72" y="3945069"/>
            <a:ext cx="260955" cy="348695"/>
          </a:xfrm>
          <a:prstGeom prst="rect">
            <a:avLst/>
          </a:prstGeom>
        </p:spPr>
      </p:pic>
      <p:pic>
        <p:nvPicPr>
          <p:cNvPr id="385" name="Picture 38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63" y="3301337"/>
            <a:ext cx="326433" cy="444335"/>
          </a:xfrm>
          <a:prstGeom prst="rect">
            <a:avLst/>
          </a:prstGeom>
        </p:spPr>
      </p:pic>
      <p:pic>
        <p:nvPicPr>
          <p:cNvPr id="386" name="Picture 38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357" y="3281869"/>
            <a:ext cx="290263" cy="438839"/>
          </a:xfrm>
          <a:prstGeom prst="rect">
            <a:avLst/>
          </a:prstGeom>
        </p:spPr>
      </p:pic>
      <p:pic>
        <p:nvPicPr>
          <p:cNvPr id="387" name="Picture 38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416" y="4437540"/>
            <a:ext cx="277521" cy="383442"/>
          </a:xfrm>
          <a:prstGeom prst="rect">
            <a:avLst/>
          </a:prstGeom>
        </p:spPr>
      </p:pic>
      <p:pic>
        <p:nvPicPr>
          <p:cNvPr id="388" name="Picture 38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519" y="3974239"/>
            <a:ext cx="255619" cy="38300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73" y="2540825"/>
            <a:ext cx="329498" cy="4260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48" b="14817"/>
          <a:stretch/>
        </p:blipFill>
        <p:spPr>
          <a:xfrm>
            <a:off x="8156452" y="4966299"/>
            <a:ext cx="263337" cy="3597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69"/>
          <a:stretch/>
        </p:blipFill>
        <p:spPr>
          <a:xfrm>
            <a:off x="8136213" y="4452867"/>
            <a:ext cx="303815" cy="369787"/>
          </a:xfrm>
          <a:prstGeom prst="rect">
            <a:avLst/>
          </a:prstGeom>
        </p:spPr>
      </p:pic>
      <p:pic>
        <p:nvPicPr>
          <p:cNvPr id="391" name="Picture 390"/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5" b="15498"/>
          <a:stretch/>
        </p:blipFill>
        <p:spPr>
          <a:xfrm>
            <a:off x="3921052" y="3296023"/>
            <a:ext cx="370814" cy="4337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00"/>
          <a:stretch/>
        </p:blipFill>
        <p:spPr>
          <a:xfrm>
            <a:off x="4302476" y="3934044"/>
            <a:ext cx="331537" cy="384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585" y="4568264"/>
            <a:ext cx="259855" cy="3893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-15483" r="-979" b="20942"/>
          <a:stretch/>
        </p:blipFill>
        <p:spPr>
          <a:xfrm>
            <a:off x="4279598" y="5129159"/>
            <a:ext cx="321422" cy="4553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702" y="7631772"/>
            <a:ext cx="296676" cy="4445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237" y="7650041"/>
            <a:ext cx="296676" cy="444526"/>
          </a:xfrm>
          <a:prstGeom prst="rect">
            <a:avLst/>
          </a:prstGeom>
        </p:spPr>
      </p:pic>
      <p:cxnSp>
        <p:nvCxnSpPr>
          <p:cNvPr id="412" name="Straight Connector 411"/>
          <p:cNvCxnSpPr/>
          <p:nvPr/>
        </p:nvCxnSpPr>
        <p:spPr>
          <a:xfrm>
            <a:off x="4081215" y="3750102"/>
            <a:ext cx="0" cy="170135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9" t="-4496" r="18174" b="-6866"/>
          <a:stretch/>
        </p:blipFill>
        <p:spPr>
          <a:xfrm>
            <a:off x="8152112" y="5945915"/>
            <a:ext cx="296812" cy="4007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5" t="-605" r="18261" b="-10096"/>
          <a:stretch/>
        </p:blipFill>
        <p:spPr>
          <a:xfrm>
            <a:off x="8123629" y="5451454"/>
            <a:ext cx="300054" cy="427942"/>
          </a:xfrm>
          <a:prstGeom prst="rect">
            <a:avLst/>
          </a:prstGeom>
        </p:spPr>
      </p:pic>
      <p:cxnSp>
        <p:nvCxnSpPr>
          <p:cNvPr id="26" name="Straight Connector 25"/>
          <p:cNvCxnSpPr>
            <a:endCxn id="57" idx="1"/>
          </p:cNvCxnSpPr>
          <p:nvPr/>
        </p:nvCxnSpPr>
        <p:spPr>
          <a:xfrm>
            <a:off x="12134335" y="5337590"/>
            <a:ext cx="414343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12134335" y="4708950"/>
            <a:ext cx="38691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46" idx="1"/>
          </p:cNvCxnSpPr>
          <p:nvPr/>
        </p:nvCxnSpPr>
        <p:spPr>
          <a:xfrm flipH="1">
            <a:off x="12134335" y="4122457"/>
            <a:ext cx="38691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41" idx="1"/>
          </p:cNvCxnSpPr>
          <p:nvPr/>
        </p:nvCxnSpPr>
        <p:spPr>
          <a:xfrm flipH="1">
            <a:off x="12134335" y="3459971"/>
            <a:ext cx="63400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80" idx="1"/>
          </p:cNvCxnSpPr>
          <p:nvPr/>
        </p:nvCxnSpPr>
        <p:spPr>
          <a:xfrm flipH="1">
            <a:off x="12134335" y="2650196"/>
            <a:ext cx="214148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1965861" y="3780527"/>
            <a:ext cx="1" cy="12783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8241839" y="3087337"/>
            <a:ext cx="0" cy="176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12241409" y="893296"/>
            <a:ext cx="0" cy="41061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 flipV="1">
            <a:off x="9989532" y="5354429"/>
            <a:ext cx="363756" cy="1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 flipH="1" flipV="1">
            <a:off x="9989532" y="5926474"/>
            <a:ext cx="394378" cy="1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11502580" y="3095650"/>
            <a:ext cx="0" cy="18621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7914900" y="3752995"/>
            <a:ext cx="0" cy="300975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H="1">
            <a:off x="7900237" y="4190221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Connector 344"/>
          <p:cNvCxnSpPr/>
          <p:nvPr/>
        </p:nvCxnSpPr>
        <p:spPr>
          <a:xfrm flipH="1">
            <a:off x="7938570" y="5149729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>
          <a:xfrm flipH="1">
            <a:off x="8205037" y="4495021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/>
          <p:cNvCxnSpPr/>
          <p:nvPr/>
        </p:nvCxnSpPr>
        <p:spPr>
          <a:xfrm flipH="1">
            <a:off x="8357437" y="4647421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 flipH="1">
            <a:off x="7924567" y="4637761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/>
          <p:nvPr/>
        </p:nvCxnSpPr>
        <p:spPr>
          <a:xfrm flipH="1">
            <a:off x="7936474" y="5652604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Connector 352"/>
          <p:cNvCxnSpPr/>
          <p:nvPr/>
        </p:nvCxnSpPr>
        <p:spPr>
          <a:xfrm flipH="1">
            <a:off x="7924567" y="6133213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/>
          <p:nvPr/>
        </p:nvCxnSpPr>
        <p:spPr>
          <a:xfrm flipH="1">
            <a:off x="7912086" y="6762750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>
            <a:off x="6674472" y="3087337"/>
            <a:ext cx="0" cy="17616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5874285" y="3752995"/>
            <a:ext cx="0" cy="87626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8067300" y="3905395"/>
            <a:ext cx="0" cy="300975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 flipH="1">
            <a:off x="5874285" y="4101338"/>
            <a:ext cx="184700" cy="612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/>
          <p:cNvCxnSpPr/>
          <p:nvPr/>
        </p:nvCxnSpPr>
        <p:spPr>
          <a:xfrm flipH="1">
            <a:off x="5874285" y="4615799"/>
            <a:ext cx="213650" cy="306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 flipV="1">
            <a:off x="1021793" y="3934044"/>
            <a:ext cx="0" cy="10895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 flipH="1">
            <a:off x="4070173" y="4123283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 flipH="1">
            <a:off x="4070173" y="4760759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flipH="1">
            <a:off x="4068651" y="5451454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>
            <a:off x="7648200" y="3095650"/>
            <a:ext cx="0" cy="423823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/>
          <p:nvPr/>
        </p:nvCxnSpPr>
        <p:spPr>
          <a:xfrm>
            <a:off x="6551479" y="7343053"/>
            <a:ext cx="2060314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>
            <a:off x="6551479" y="7343053"/>
            <a:ext cx="0" cy="25940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>
            <a:off x="8622511" y="7333889"/>
            <a:ext cx="0" cy="25940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 flipH="1">
            <a:off x="577377" y="4961635"/>
            <a:ext cx="153922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3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216</Words>
  <Application>Microsoft Office PowerPoint</Application>
  <PresentationFormat>Custom</PresentationFormat>
  <Paragraphs>116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PacifiCorp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Harkins, Lisa</dc:creator>
  <cp:lastModifiedBy>Matheson, Rachel</cp:lastModifiedBy>
  <cp:revision>57</cp:revision>
  <cp:lastPrinted>2013-05-28T21:27:08Z</cp:lastPrinted>
  <dcterms:created xsi:type="dcterms:W3CDTF">2013-05-28T20:25:28Z</dcterms:created>
  <dcterms:modified xsi:type="dcterms:W3CDTF">2014-05-27T16:33:36Z</dcterms:modified>
</cp:coreProperties>
</file>