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123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648200"/>
            <a:ext cx="11074400" cy="533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 I Sub-heading (i.e., presenter name)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03200" y="6400801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4AC41-174B-4118-8876-81C6A4A52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3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9855200" cy="44196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0000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D20000"/>
              </a:buClr>
              <a:buSzPct val="80000"/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117600" y="152400"/>
            <a:ext cx="10871200" cy="533400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3200" y="6400801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fld id="{F50F4044-A15F-42EF-9645-03786C27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4800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800">
                <a:solidFill>
                  <a:srgbClr val="D2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12800" y="152400"/>
            <a:ext cx="11176000" cy="533400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03200" y="6400801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fld id="{F50F4044-A15F-42EF-9645-03786C27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1066800"/>
            <a:ext cx="9753600" cy="4648200"/>
          </a:xfrm>
        </p:spPr>
        <p:txBody>
          <a:bodyPr/>
          <a:lstStyle>
            <a:lvl1pPr algn="l"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This slide could be used to ask a question.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1600" y="6461126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F50F4044-A15F-42EF-9645-03786C27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0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1"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876800" y="2057400"/>
            <a:ext cx="6832600" cy="2590800"/>
          </a:xfrm>
        </p:spPr>
        <p:txBody>
          <a:bodyPr/>
          <a:lstStyle>
            <a:lvl1pPr algn="l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Did you know?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1600" y="6461126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85214-CE2A-4C80-971E-C75567F13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6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2">
    <p:bg>
      <p:bgPr>
        <a:blipFill dpi="0" rotWithShape="0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76800" y="2057400"/>
            <a:ext cx="6832600" cy="2590800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1600" y="6461126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85214-CE2A-4C80-971E-C75567F13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6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3">
    <p:bg>
      <p:bgPr>
        <a:blipFill dpi="0" rotWithShape="0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76800" y="2057400"/>
            <a:ext cx="6832600" cy="2590800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1600" y="6461126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85214-CE2A-4C80-971E-C75567F13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3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03200" y="6400801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fld id="{F50F4044-A15F-42EF-9645-03786C27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0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D9FCC-A8F5-4ABA-9375-532A96C6FAB6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F4044-A15F-42EF-9645-03786C27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1200" y="228600"/>
            <a:ext cx="11277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12463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NTTG in the midst of study work, developed base cases and started establishing scenarios to study</a:t>
            </a:r>
          </a:p>
          <a:p>
            <a:r>
              <a:rPr lang="en-US" dirty="0" smtClean="0"/>
              <a:t>Still a lot of solar in the queue</a:t>
            </a:r>
          </a:p>
          <a:p>
            <a:r>
              <a:rPr lang="en-US" dirty="0" smtClean="0"/>
              <a:t>Large projects:  300 MW on the Colstrip 230 kV, 250 MW on the Broadview 230 kV, 750 MW on the Colstrip 500 kV and well over 700 MW elsewhere on the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Regional Planning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9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Regional Planning Organization status</a:t>
            </a:r>
          </a:p>
          <a:p>
            <a:r>
              <a:rPr lang="en-US" dirty="0" smtClean="0"/>
              <a:t>Blackstart study work</a:t>
            </a:r>
          </a:p>
          <a:p>
            <a:r>
              <a:rPr lang="en-US" dirty="0" smtClean="0"/>
              <a:t>Study work continues with BPA/AVA on Path 8</a:t>
            </a:r>
          </a:p>
          <a:p>
            <a:r>
              <a:rPr lang="en-US" dirty="0" smtClean="0"/>
              <a:t>Path 80 study work accepted, path rating of 600 MW for each direction confirmed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Regional Planning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01719"/>
      </p:ext>
    </p:extLst>
  </p:cSld>
  <p:clrMapOvr>
    <a:masterClrMapping/>
  </p:clrMapOvr>
</p:sld>
</file>

<file path=ppt/theme/theme1.xml><?xml version="1.0" encoding="utf-8"?>
<a:theme xmlns:a="http://schemas.openxmlformats.org/drawingml/2006/main" name="ElectricTHEME">
  <a:themeElements>
    <a:clrScheme name="NorthWestern Energy">
      <a:dk1>
        <a:srgbClr val="000000"/>
      </a:dk1>
      <a:lt1>
        <a:srgbClr val="FFFFFF"/>
      </a:lt1>
      <a:dk2>
        <a:srgbClr val="D2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9999"/>
      </a:hlink>
      <a:folHlink>
        <a:srgbClr val="6666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ElectricTHEME</Template>
  <TotalTime>32</TotalTime>
  <Words>96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ElectricTHEME</vt:lpstr>
      <vt:lpstr>PowerPoint Presentation</vt:lpstr>
      <vt:lpstr>PowerPoint Presentation</vt:lpstr>
    </vt:vector>
  </TitlesOfParts>
  <Company>Nortwhestern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Loomis, Chelsea</dc:creator>
  <cp:lastModifiedBy>Lovell, Kelly L</cp:lastModifiedBy>
  <cp:revision>2</cp:revision>
  <dcterms:created xsi:type="dcterms:W3CDTF">2016-09-09T18:47:10Z</dcterms:created>
  <dcterms:modified xsi:type="dcterms:W3CDTF">2016-09-09T20:55:36Z</dcterms:modified>
</cp:coreProperties>
</file>